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1" r:id="rId1"/>
    <p:sldMasterId id="2147483853" r:id="rId2"/>
    <p:sldMasterId id="2147483865" r:id="rId3"/>
  </p:sldMasterIdLst>
  <p:notesMasterIdLst>
    <p:notesMasterId r:id="rId15"/>
  </p:notesMasterIdLst>
  <p:handoutMasterIdLst>
    <p:handoutMasterId r:id="rId16"/>
  </p:handoutMasterIdLst>
  <p:sldIdLst>
    <p:sldId id="291" r:id="rId4"/>
    <p:sldId id="288" r:id="rId5"/>
    <p:sldId id="292" r:id="rId6"/>
    <p:sldId id="293" r:id="rId7"/>
    <p:sldId id="294" r:id="rId8"/>
    <p:sldId id="264" r:id="rId9"/>
    <p:sldId id="265" r:id="rId10"/>
    <p:sldId id="266" r:id="rId11"/>
    <p:sldId id="290" r:id="rId12"/>
    <p:sldId id="282" r:id="rId13"/>
    <p:sldId id="286"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FF"/>
    <a:srgbClr val="CCCCFF"/>
    <a:srgbClr val="FFCCCC"/>
    <a:srgbClr val="FF9966"/>
    <a:srgbClr val="6204EC"/>
    <a:srgbClr val="0723F3"/>
    <a:srgbClr val="CC99FF"/>
    <a:srgbClr val="FFCCFF"/>
    <a:srgbClr val="F3C5F0"/>
    <a:srgbClr val="D636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75669" autoAdjust="0"/>
  </p:normalViewPr>
  <p:slideViewPr>
    <p:cSldViewPr snapToGrid="0">
      <p:cViewPr varScale="1">
        <p:scale>
          <a:sx n="83" d="100"/>
          <a:sy n="83" d="100"/>
        </p:scale>
        <p:origin x="2094" y="90"/>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4" d="100"/>
          <a:sy n="54" d="100"/>
        </p:scale>
        <p:origin x="196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AF5E31-9947-4482-B7A7-F760A8CC7D80}" type="doc">
      <dgm:prSet loTypeId="urn:microsoft.com/office/officeart/2005/8/layout/chevron2" loCatId="process" qsTypeId="urn:microsoft.com/office/officeart/2005/8/quickstyle/simple1" qsCatId="simple" csTypeId="urn:microsoft.com/office/officeart/2005/8/colors/colorful1" csCatId="colorful" phldr="1"/>
      <dgm:spPr/>
      <dgm:t>
        <a:bodyPr/>
        <a:lstStyle/>
        <a:p>
          <a:endParaRPr lang="zh-TW" altLang="en-US"/>
        </a:p>
      </dgm:t>
    </dgm:pt>
    <dgm:pt modelId="{FBB1D146-8013-415C-B909-368B1D4FE0E1}">
      <dgm:prSet custT="1"/>
      <dgm:spPr/>
      <dgm:t>
        <a:bodyPr/>
        <a:lstStyle/>
        <a:p>
          <a:pPr rtl="0"/>
          <a:r>
            <a:rPr lang="en-CA" sz="1800" dirty="0" smtClean="0">
              <a:latin typeface="微軟正黑體" panose="020B0604030504040204" pitchFamily="34" charset="-120"/>
              <a:ea typeface="微軟正黑體" panose="020B0604030504040204" pitchFamily="34" charset="-120"/>
            </a:rPr>
            <a:t/>
          </a:r>
          <a:br>
            <a:rPr lang="en-CA" sz="1800" dirty="0" smtClean="0">
              <a:latin typeface="微軟正黑體" panose="020B0604030504040204" pitchFamily="34" charset="-120"/>
              <a:ea typeface="微軟正黑體" panose="020B0604030504040204" pitchFamily="34" charset="-120"/>
            </a:rPr>
          </a:br>
          <a:r>
            <a:rPr lang="zh-HK" sz="3200" u="none" dirty="0" smtClean="0">
              <a:solidFill>
                <a:srgbClr val="FFFF00"/>
              </a:solidFill>
              <a:latin typeface="微軟正黑體" panose="020B0604030504040204" pitchFamily="34" charset="-120"/>
              <a:ea typeface="微軟正黑體" panose="020B0604030504040204" pitchFamily="34" charset="-120"/>
            </a:rPr>
            <a:t>閱讀</a:t>
          </a:r>
          <a:endParaRPr lang="zh-HK" sz="3200" u="none" dirty="0">
            <a:solidFill>
              <a:srgbClr val="FFFF00"/>
            </a:solidFill>
            <a:latin typeface="微軟正黑體" panose="020B0604030504040204" pitchFamily="34" charset="-120"/>
            <a:ea typeface="微軟正黑體" panose="020B0604030504040204" pitchFamily="34" charset="-120"/>
          </a:endParaRPr>
        </a:p>
      </dgm:t>
    </dgm:pt>
    <dgm:pt modelId="{C844102C-DA17-4DB9-94F7-79A482032680}" type="parTrans" cxnId="{E436201A-7E6D-4CDD-B106-20CE268818D3}">
      <dgm:prSet/>
      <dgm:spPr/>
      <dgm:t>
        <a:bodyPr/>
        <a:lstStyle/>
        <a:p>
          <a:endParaRPr lang="zh-TW" altLang="en-US"/>
        </a:p>
      </dgm:t>
    </dgm:pt>
    <dgm:pt modelId="{6FB21DC2-012A-44BB-9A1E-E71A46DA0C2E}" type="sibTrans" cxnId="{E436201A-7E6D-4CDD-B106-20CE268818D3}">
      <dgm:prSet/>
      <dgm:spPr/>
      <dgm:t>
        <a:bodyPr/>
        <a:lstStyle/>
        <a:p>
          <a:endParaRPr lang="zh-TW" altLang="en-US"/>
        </a:p>
      </dgm:t>
    </dgm:pt>
    <dgm:pt modelId="{AD6437C8-F7E9-4B78-8895-539E64094EEF}">
      <dgm:prSet custT="1"/>
      <dgm:spPr/>
      <dgm:t>
        <a:bodyPr/>
        <a:lstStyle/>
        <a:p>
          <a:pPr rtl="0"/>
          <a:r>
            <a:rPr lang="zh-HK" sz="3200" dirty="0" smtClean="0">
              <a:solidFill>
                <a:srgbClr val="BA06A5"/>
              </a:solidFill>
              <a:latin typeface="微軟正黑體" panose="020B0604030504040204" pitchFamily="34" charset="-120"/>
              <a:ea typeface="微軟正黑體" panose="020B0604030504040204" pitchFamily="34" charset="-120"/>
            </a:rPr>
            <a:t>討論</a:t>
          </a:r>
          <a:r>
            <a:rPr lang="zh-TW" altLang="en-US" sz="3200" dirty="0" smtClean="0">
              <a:solidFill>
                <a:srgbClr val="BA06A5"/>
              </a:solidFill>
              <a:latin typeface="微軟正黑體" panose="020B0604030504040204" pitchFamily="34" charset="-120"/>
              <a:ea typeface="微軟正黑體" panose="020B0604030504040204" pitchFamily="34" charset="-120"/>
            </a:rPr>
            <a:t>及</a:t>
          </a:r>
          <a:r>
            <a:rPr lang="zh-HK" sz="3200" dirty="0" smtClean="0">
              <a:solidFill>
                <a:srgbClr val="BA06A5"/>
              </a:solidFill>
              <a:latin typeface="微軟正黑體" panose="020B0604030504040204" pitchFamily="34" charset="-120"/>
              <a:ea typeface="微軟正黑體" panose="020B0604030504040204" pitchFamily="34" charset="-120"/>
            </a:rPr>
            <a:t>思考</a:t>
          </a:r>
          <a:endParaRPr lang="zh-HK" sz="3200" dirty="0">
            <a:solidFill>
              <a:srgbClr val="BA06A5"/>
            </a:solidFill>
            <a:latin typeface="微軟正黑體" panose="020B0604030504040204" pitchFamily="34" charset="-120"/>
            <a:ea typeface="微軟正黑體" panose="020B0604030504040204" pitchFamily="34" charset="-120"/>
          </a:endParaRPr>
        </a:p>
      </dgm:t>
    </dgm:pt>
    <dgm:pt modelId="{D50AE93D-5AC0-4F47-9FE5-1195DF060420}" type="parTrans" cxnId="{3348DD90-7A9A-4634-9BFE-35EF3462633C}">
      <dgm:prSet/>
      <dgm:spPr/>
      <dgm:t>
        <a:bodyPr/>
        <a:lstStyle/>
        <a:p>
          <a:endParaRPr lang="zh-TW" altLang="en-US"/>
        </a:p>
      </dgm:t>
    </dgm:pt>
    <dgm:pt modelId="{829FAFC1-9796-48CA-900E-3F4399E387BB}" type="sibTrans" cxnId="{3348DD90-7A9A-4634-9BFE-35EF3462633C}">
      <dgm:prSet/>
      <dgm:spPr/>
      <dgm:t>
        <a:bodyPr/>
        <a:lstStyle/>
        <a:p>
          <a:endParaRPr lang="zh-TW" altLang="en-US"/>
        </a:p>
      </dgm:t>
    </dgm:pt>
    <dgm:pt modelId="{EF938613-4428-4B09-8FD6-6095850C9C6F}">
      <dgm:prSet custT="1"/>
      <dgm:spPr>
        <a:solidFill>
          <a:schemeClr val="accent4">
            <a:lumMod val="20000"/>
            <a:lumOff val="80000"/>
            <a:alpha val="90000"/>
          </a:schemeClr>
        </a:solidFill>
      </dgm:spPr>
      <dgm:t>
        <a:bodyPr/>
        <a:lstStyle/>
        <a:p>
          <a:r>
            <a:rPr lang="zh-HK"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綜合新聞報道</a:t>
          </a:r>
          <a:endParaRPr lang="zh-TW" altLang="en-US" sz="3200" b="0" u="none" dirty="0">
            <a:solidFill>
              <a:schemeClr val="accent2">
                <a:lumMod val="50000"/>
              </a:schemeClr>
            </a:solidFill>
            <a:latin typeface="微軟正黑體" panose="020B0604030504040204" pitchFamily="34" charset="-120"/>
            <a:ea typeface="微軟正黑體" panose="020B0604030504040204" pitchFamily="34" charset="-120"/>
          </a:endParaRPr>
        </a:p>
      </dgm:t>
    </dgm:pt>
    <dgm:pt modelId="{6450FF78-7503-49D7-AC8F-E9F335739A9A}" type="parTrans" cxnId="{788738E1-CDC7-4E0E-A017-068BF3F07A92}">
      <dgm:prSet/>
      <dgm:spPr/>
      <dgm:t>
        <a:bodyPr/>
        <a:lstStyle/>
        <a:p>
          <a:endParaRPr lang="zh-TW" altLang="en-US"/>
        </a:p>
      </dgm:t>
    </dgm:pt>
    <dgm:pt modelId="{4EC3CCC5-42DE-4DC6-8306-F2108D780787}" type="sibTrans" cxnId="{788738E1-CDC7-4E0E-A017-068BF3F07A92}">
      <dgm:prSet/>
      <dgm:spPr/>
      <dgm:t>
        <a:bodyPr/>
        <a:lstStyle/>
        <a:p>
          <a:endParaRPr lang="zh-TW" altLang="en-US"/>
        </a:p>
      </dgm:t>
    </dgm:pt>
    <dgm:pt modelId="{792233B0-6162-48A9-A756-E81B8D36E575}">
      <dgm:prSet custT="1"/>
      <dgm:spPr>
        <a:solidFill>
          <a:schemeClr val="accent6">
            <a:lumMod val="60000"/>
            <a:lumOff val="40000"/>
          </a:schemeClr>
        </a:solidFill>
      </dgm:spPr>
      <dgm:t>
        <a:bodyPr/>
        <a:lstStyle/>
        <a:p>
          <a:pPr rtl="0"/>
          <a:r>
            <a:rPr lang="zh-HK" altLang="en-US" sz="3200" dirty="0" smtClean="0">
              <a:solidFill>
                <a:srgbClr val="6204EC"/>
              </a:solidFill>
              <a:latin typeface="微軟正黑體" panose="020B0604030504040204" pitchFamily="34" charset="-120"/>
              <a:ea typeface="微軟正黑體" panose="020B0604030504040204" pitchFamily="34" charset="-120"/>
            </a:rPr>
            <a:t>學習</a:t>
          </a:r>
          <a:endParaRPr lang="zh-HK" altLang="en-US" sz="3200" dirty="0">
            <a:solidFill>
              <a:srgbClr val="6204EC"/>
            </a:solidFill>
            <a:latin typeface="微軟正黑體" panose="020B0604030504040204" pitchFamily="34" charset="-120"/>
            <a:ea typeface="微軟正黑體" panose="020B0604030504040204" pitchFamily="34" charset="-120"/>
          </a:endParaRPr>
        </a:p>
      </dgm:t>
    </dgm:pt>
    <dgm:pt modelId="{27BBA035-742D-4BDA-8581-EB0ADEF7AAA9}" type="parTrans" cxnId="{255F0BBC-8F4A-4690-9AAC-85CC95E7A154}">
      <dgm:prSet/>
      <dgm:spPr/>
      <dgm:t>
        <a:bodyPr/>
        <a:lstStyle/>
        <a:p>
          <a:endParaRPr lang="zh-TW" altLang="en-US"/>
        </a:p>
      </dgm:t>
    </dgm:pt>
    <dgm:pt modelId="{0021DDD4-646F-4395-8F8D-EF5B7EC0AB63}" type="sibTrans" cxnId="{255F0BBC-8F4A-4690-9AAC-85CC95E7A154}">
      <dgm:prSet/>
      <dgm:spPr/>
      <dgm:t>
        <a:bodyPr/>
        <a:lstStyle/>
        <a:p>
          <a:endParaRPr lang="zh-TW" altLang="en-US"/>
        </a:p>
      </dgm:t>
    </dgm:pt>
    <dgm:pt modelId="{8E843708-5622-4AC9-ACC6-8486EE68B8C8}">
      <dgm:prSet custT="1"/>
      <dgm:spPr>
        <a:solidFill>
          <a:schemeClr val="tx2">
            <a:lumMod val="20000"/>
            <a:lumOff val="80000"/>
            <a:alpha val="90000"/>
          </a:schemeClr>
        </a:solidFill>
      </dgm:spPr>
      <dgm:t>
        <a:bodyPr/>
        <a:lstStyle/>
        <a:p>
          <a:r>
            <a:rPr lang="zh-HK"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世界各地</a:t>
          </a:r>
          <a:r>
            <a:rPr lang="zh-TW" altLang="en-US" sz="3200" b="0" u="none" dirty="0" smtClean="0">
              <a:solidFill>
                <a:schemeClr val="accent2">
                  <a:lumMod val="50000"/>
                </a:schemeClr>
              </a:solidFill>
              <a:latin typeface="微軟正黑體" panose="020B0604030504040204" pitchFamily="34" charset="-120"/>
              <a:ea typeface="微軟正黑體" panose="020B0604030504040204" pitchFamily="34" charset="-120"/>
            </a:rPr>
            <a:t>有</a:t>
          </a:r>
          <a:r>
            <a:rPr lang="zh-HK"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華人在「</a:t>
          </a:r>
          <a:r>
            <a:rPr lang="en-US"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2019</a:t>
          </a:r>
          <a:r>
            <a:rPr lang="zh-HK"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冠狀病毒病」</a:t>
          </a:r>
          <a:r>
            <a:rPr lang="en-US"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    </a:t>
          </a:r>
          <a:r>
            <a:rPr lang="zh-HK"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流行期間受到的不友善對待</a:t>
          </a:r>
          <a:endParaRPr lang="zh-TW" altLang="en-US" sz="3200" b="0" u="none" dirty="0">
            <a:solidFill>
              <a:schemeClr val="accent2">
                <a:lumMod val="50000"/>
              </a:schemeClr>
            </a:solidFill>
            <a:latin typeface="微軟正黑體" panose="020B0604030504040204" pitchFamily="34" charset="-120"/>
            <a:ea typeface="微軟正黑體" panose="020B0604030504040204" pitchFamily="34" charset="-120"/>
          </a:endParaRPr>
        </a:p>
      </dgm:t>
    </dgm:pt>
    <dgm:pt modelId="{7DBE5AC0-C57D-4EDA-91E9-8878167B1DC3}" type="parTrans" cxnId="{011B03D6-F286-4D21-8004-08AA2010305B}">
      <dgm:prSet/>
      <dgm:spPr/>
      <dgm:t>
        <a:bodyPr/>
        <a:lstStyle/>
        <a:p>
          <a:endParaRPr lang="zh-TW" altLang="en-US"/>
        </a:p>
      </dgm:t>
    </dgm:pt>
    <dgm:pt modelId="{7776C7CB-E6F8-41D7-8E3D-E54CF90718C5}" type="sibTrans" cxnId="{011B03D6-F286-4D21-8004-08AA2010305B}">
      <dgm:prSet/>
      <dgm:spPr/>
      <dgm:t>
        <a:bodyPr/>
        <a:lstStyle/>
        <a:p>
          <a:endParaRPr lang="zh-TW" altLang="en-US"/>
        </a:p>
      </dgm:t>
    </dgm:pt>
    <dgm:pt modelId="{57D97745-ADDD-40E1-8FE7-4F51311E3425}">
      <dgm:prSet custT="1"/>
      <dgm:spPr>
        <a:solidFill>
          <a:schemeClr val="accent6">
            <a:lumMod val="20000"/>
            <a:lumOff val="80000"/>
            <a:alpha val="90000"/>
          </a:schemeClr>
        </a:solidFill>
      </dgm:spPr>
      <dgm:t>
        <a:bodyPr/>
        <a:lstStyle/>
        <a:p>
          <a:pPr>
            <a:spcAft>
              <a:spcPts val="0"/>
            </a:spcAft>
          </a:pPr>
          <a:r>
            <a:rPr lang="zh-HK" altLang="zh-HK" sz="3200" b="0" u="none" dirty="0" smtClean="0">
              <a:solidFill>
                <a:schemeClr val="accent2">
                  <a:lumMod val="50000"/>
                </a:schemeClr>
              </a:solidFill>
              <a:latin typeface="微軟正黑體" panose="020B0604030504040204" pitchFamily="34" charset="-120"/>
              <a:ea typeface="微軟正黑體" panose="020B0604030504040204" pitchFamily="34" charset="-120"/>
            </a:rPr>
            <a:t>以正面的價值觀和態度，</a:t>
          </a:r>
          <a:r>
            <a:rPr lang="zh-HK" altLang="zh-HK" sz="3200" b="1" u="none" dirty="0" smtClean="0">
              <a:solidFill>
                <a:schemeClr val="accent2">
                  <a:lumMod val="50000"/>
                </a:schemeClr>
              </a:solidFill>
              <a:latin typeface="微軟正黑體" panose="020B0604030504040204" pitchFamily="34" charset="-120"/>
              <a:ea typeface="微軟正黑體" panose="020B0604030504040204" pitchFamily="34" charset="-120"/>
            </a:rPr>
            <a:t>面對社會中的偏見與歧視。</a:t>
          </a:r>
          <a:endParaRPr lang="zh-TW" altLang="en-US" sz="2800" b="1" u="none" dirty="0">
            <a:solidFill>
              <a:schemeClr val="accent2">
                <a:lumMod val="50000"/>
              </a:schemeClr>
            </a:solidFill>
            <a:latin typeface="微軟正黑體" panose="020B0604030504040204" pitchFamily="34" charset="-120"/>
            <a:ea typeface="微軟正黑體" panose="020B0604030504040204" pitchFamily="34" charset="-120"/>
          </a:endParaRPr>
        </a:p>
      </dgm:t>
    </dgm:pt>
    <dgm:pt modelId="{FB3E4D95-201A-4C0A-A6D4-ED64DDD09F78}" type="parTrans" cxnId="{EEDAAE31-BBDE-4ADA-AEAD-783678423465}">
      <dgm:prSet/>
      <dgm:spPr/>
      <dgm:t>
        <a:bodyPr/>
        <a:lstStyle/>
        <a:p>
          <a:endParaRPr lang="zh-TW" altLang="en-US"/>
        </a:p>
      </dgm:t>
    </dgm:pt>
    <dgm:pt modelId="{46865336-7D52-48A6-992B-12FA62106BFE}" type="sibTrans" cxnId="{EEDAAE31-BBDE-4ADA-AEAD-783678423465}">
      <dgm:prSet/>
      <dgm:spPr/>
      <dgm:t>
        <a:bodyPr/>
        <a:lstStyle/>
        <a:p>
          <a:endParaRPr lang="zh-TW" altLang="en-US"/>
        </a:p>
      </dgm:t>
    </dgm:pt>
    <dgm:pt modelId="{9C2FC7D4-B503-4737-BD3B-58C0A38BA2A9}" type="pres">
      <dgm:prSet presAssocID="{1CAF5E31-9947-4482-B7A7-F760A8CC7D80}" presName="linearFlow" presStyleCnt="0">
        <dgm:presLayoutVars>
          <dgm:dir/>
          <dgm:animLvl val="lvl"/>
          <dgm:resizeHandles val="exact"/>
        </dgm:presLayoutVars>
      </dgm:prSet>
      <dgm:spPr/>
      <dgm:t>
        <a:bodyPr/>
        <a:lstStyle/>
        <a:p>
          <a:endParaRPr lang="en-US" altLang="zh-HK"/>
        </a:p>
      </dgm:t>
    </dgm:pt>
    <dgm:pt modelId="{FDB29CB7-DEDE-45D5-A1F9-9424A9C3E61E}" type="pres">
      <dgm:prSet presAssocID="{FBB1D146-8013-415C-B909-368B1D4FE0E1}" presName="composite" presStyleCnt="0"/>
      <dgm:spPr/>
    </dgm:pt>
    <dgm:pt modelId="{EACA430A-E416-457C-891E-0329ACA3514C}" type="pres">
      <dgm:prSet presAssocID="{FBB1D146-8013-415C-B909-368B1D4FE0E1}" presName="parentText" presStyleLbl="alignNode1" presStyleIdx="0" presStyleCnt="3">
        <dgm:presLayoutVars>
          <dgm:chMax val="1"/>
          <dgm:bulletEnabled val="1"/>
        </dgm:presLayoutVars>
      </dgm:prSet>
      <dgm:spPr/>
      <dgm:t>
        <a:bodyPr/>
        <a:lstStyle/>
        <a:p>
          <a:endParaRPr lang="zh-TW" altLang="en-US"/>
        </a:p>
      </dgm:t>
    </dgm:pt>
    <dgm:pt modelId="{80A2C375-7D30-4E15-B401-613F24FB1711}" type="pres">
      <dgm:prSet presAssocID="{FBB1D146-8013-415C-B909-368B1D4FE0E1}" presName="descendantText" presStyleLbl="alignAcc1" presStyleIdx="0" presStyleCnt="3" custLinFactNeighborY="754">
        <dgm:presLayoutVars>
          <dgm:bulletEnabled val="1"/>
        </dgm:presLayoutVars>
      </dgm:prSet>
      <dgm:spPr/>
      <dgm:t>
        <a:bodyPr/>
        <a:lstStyle/>
        <a:p>
          <a:endParaRPr lang="zh-TW" altLang="en-US"/>
        </a:p>
      </dgm:t>
    </dgm:pt>
    <dgm:pt modelId="{DCB3EF35-2236-449A-B684-E9D4837A7CE5}" type="pres">
      <dgm:prSet presAssocID="{6FB21DC2-012A-44BB-9A1E-E71A46DA0C2E}" presName="sp" presStyleCnt="0"/>
      <dgm:spPr/>
    </dgm:pt>
    <dgm:pt modelId="{2C293C77-B960-4F40-B9D2-76FA58913F20}" type="pres">
      <dgm:prSet presAssocID="{AD6437C8-F7E9-4B78-8895-539E64094EEF}" presName="composite" presStyleCnt="0"/>
      <dgm:spPr/>
    </dgm:pt>
    <dgm:pt modelId="{A1D808FC-2A2A-4571-8EF9-3EF4305EA7F1}" type="pres">
      <dgm:prSet presAssocID="{AD6437C8-F7E9-4B78-8895-539E64094EEF}" presName="parentText" presStyleLbl="alignNode1" presStyleIdx="1" presStyleCnt="3">
        <dgm:presLayoutVars>
          <dgm:chMax val="1"/>
          <dgm:bulletEnabled val="1"/>
        </dgm:presLayoutVars>
      </dgm:prSet>
      <dgm:spPr/>
      <dgm:t>
        <a:bodyPr/>
        <a:lstStyle/>
        <a:p>
          <a:endParaRPr lang="zh-TW" altLang="en-US"/>
        </a:p>
      </dgm:t>
    </dgm:pt>
    <dgm:pt modelId="{1FFE6F35-4311-4B2B-B5A2-0E4857DA2474}" type="pres">
      <dgm:prSet presAssocID="{AD6437C8-F7E9-4B78-8895-539E64094EEF}" presName="descendantText" presStyleLbl="alignAcc1" presStyleIdx="1" presStyleCnt="3" custScaleX="99204">
        <dgm:presLayoutVars>
          <dgm:bulletEnabled val="1"/>
        </dgm:presLayoutVars>
      </dgm:prSet>
      <dgm:spPr/>
      <dgm:t>
        <a:bodyPr/>
        <a:lstStyle/>
        <a:p>
          <a:endParaRPr lang="zh-TW" altLang="en-US"/>
        </a:p>
      </dgm:t>
    </dgm:pt>
    <dgm:pt modelId="{464447F7-5F70-4528-A82A-6D1D297CE292}" type="pres">
      <dgm:prSet presAssocID="{829FAFC1-9796-48CA-900E-3F4399E387BB}" presName="sp" presStyleCnt="0"/>
      <dgm:spPr/>
    </dgm:pt>
    <dgm:pt modelId="{6127860A-A39A-42DE-8E48-1123FF785827}" type="pres">
      <dgm:prSet presAssocID="{792233B0-6162-48A9-A756-E81B8D36E575}" presName="composite" presStyleCnt="0"/>
      <dgm:spPr/>
    </dgm:pt>
    <dgm:pt modelId="{1C4DF786-11E7-4B30-A96E-1A56424A2228}" type="pres">
      <dgm:prSet presAssocID="{792233B0-6162-48A9-A756-E81B8D36E575}" presName="parentText" presStyleLbl="alignNode1" presStyleIdx="2" presStyleCnt="3">
        <dgm:presLayoutVars>
          <dgm:chMax val="1"/>
          <dgm:bulletEnabled val="1"/>
        </dgm:presLayoutVars>
      </dgm:prSet>
      <dgm:spPr/>
      <dgm:t>
        <a:bodyPr/>
        <a:lstStyle/>
        <a:p>
          <a:endParaRPr lang="zh-TW" altLang="en-US"/>
        </a:p>
      </dgm:t>
    </dgm:pt>
    <dgm:pt modelId="{5E71744F-0286-438D-91CB-41ECDB082ECD}" type="pres">
      <dgm:prSet presAssocID="{792233B0-6162-48A9-A756-E81B8D36E575}" presName="descendantText" presStyleLbl="alignAcc1" presStyleIdx="2" presStyleCnt="3">
        <dgm:presLayoutVars>
          <dgm:bulletEnabled val="1"/>
        </dgm:presLayoutVars>
      </dgm:prSet>
      <dgm:spPr/>
      <dgm:t>
        <a:bodyPr/>
        <a:lstStyle/>
        <a:p>
          <a:endParaRPr lang="zh-TW" altLang="en-US"/>
        </a:p>
      </dgm:t>
    </dgm:pt>
  </dgm:ptLst>
  <dgm:cxnLst>
    <dgm:cxn modelId="{EEDAAE31-BBDE-4ADA-AEAD-783678423465}" srcId="{792233B0-6162-48A9-A756-E81B8D36E575}" destId="{57D97745-ADDD-40E1-8FE7-4F51311E3425}" srcOrd="0" destOrd="0" parTransId="{FB3E4D95-201A-4C0A-A6D4-ED64DDD09F78}" sibTransId="{46865336-7D52-48A6-992B-12FA62106BFE}"/>
    <dgm:cxn modelId="{1E3EFEA0-AB75-4CFD-B170-F2C975A6E8B3}" type="presOf" srcId="{AD6437C8-F7E9-4B78-8895-539E64094EEF}" destId="{A1D808FC-2A2A-4571-8EF9-3EF4305EA7F1}" srcOrd="0" destOrd="0" presId="urn:microsoft.com/office/officeart/2005/8/layout/chevron2"/>
    <dgm:cxn modelId="{88FF2FFE-88BA-4A78-9C81-7F61DD3257B5}" type="presOf" srcId="{8E843708-5622-4AC9-ACC6-8486EE68B8C8}" destId="{1FFE6F35-4311-4B2B-B5A2-0E4857DA2474}" srcOrd="0" destOrd="0" presId="urn:microsoft.com/office/officeart/2005/8/layout/chevron2"/>
    <dgm:cxn modelId="{011B03D6-F286-4D21-8004-08AA2010305B}" srcId="{AD6437C8-F7E9-4B78-8895-539E64094EEF}" destId="{8E843708-5622-4AC9-ACC6-8486EE68B8C8}" srcOrd="0" destOrd="0" parTransId="{7DBE5AC0-C57D-4EDA-91E9-8878167B1DC3}" sibTransId="{7776C7CB-E6F8-41D7-8E3D-E54CF90718C5}"/>
    <dgm:cxn modelId="{3348DD90-7A9A-4634-9BFE-35EF3462633C}" srcId="{1CAF5E31-9947-4482-B7A7-F760A8CC7D80}" destId="{AD6437C8-F7E9-4B78-8895-539E64094EEF}" srcOrd="1" destOrd="0" parTransId="{D50AE93D-5AC0-4F47-9FE5-1195DF060420}" sibTransId="{829FAFC1-9796-48CA-900E-3F4399E387BB}"/>
    <dgm:cxn modelId="{61A21A4A-EF09-4F3B-8F3C-777C9F5C7E64}" type="presOf" srcId="{FBB1D146-8013-415C-B909-368B1D4FE0E1}" destId="{EACA430A-E416-457C-891E-0329ACA3514C}" srcOrd="0" destOrd="0" presId="urn:microsoft.com/office/officeart/2005/8/layout/chevron2"/>
    <dgm:cxn modelId="{70BACFA3-88F0-4842-9BD2-0054BE66049C}" type="presOf" srcId="{57D97745-ADDD-40E1-8FE7-4F51311E3425}" destId="{5E71744F-0286-438D-91CB-41ECDB082ECD}" srcOrd="0" destOrd="0" presId="urn:microsoft.com/office/officeart/2005/8/layout/chevron2"/>
    <dgm:cxn modelId="{008E8216-D2D1-4AAD-900E-97697C38386D}" type="presOf" srcId="{EF938613-4428-4B09-8FD6-6095850C9C6F}" destId="{80A2C375-7D30-4E15-B401-613F24FB1711}" srcOrd="0" destOrd="0" presId="urn:microsoft.com/office/officeart/2005/8/layout/chevron2"/>
    <dgm:cxn modelId="{E436201A-7E6D-4CDD-B106-20CE268818D3}" srcId="{1CAF5E31-9947-4482-B7A7-F760A8CC7D80}" destId="{FBB1D146-8013-415C-B909-368B1D4FE0E1}" srcOrd="0" destOrd="0" parTransId="{C844102C-DA17-4DB9-94F7-79A482032680}" sibTransId="{6FB21DC2-012A-44BB-9A1E-E71A46DA0C2E}"/>
    <dgm:cxn modelId="{9D1513FD-03FF-40A8-8005-B0E57219B6B9}" type="presOf" srcId="{792233B0-6162-48A9-A756-E81B8D36E575}" destId="{1C4DF786-11E7-4B30-A96E-1A56424A2228}" srcOrd="0" destOrd="0" presId="urn:microsoft.com/office/officeart/2005/8/layout/chevron2"/>
    <dgm:cxn modelId="{DDD16507-8FA2-4119-9E01-0D6E8E18E317}" type="presOf" srcId="{1CAF5E31-9947-4482-B7A7-F760A8CC7D80}" destId="{9C2FC7D4-B503-4737-BD3B-58C0A38BA2A9}" srcOrd="0" destOrd="0" presId="urn:microsoft.com/office/officeart/2005/8/layout/chevron2"/>
    <dgm:cxn modelId="{255F0BBC-8F4A-4690-9AAC-85CC95E7A154}" srcId="{1CAF5E31-9947-4482-B7A7-F760A8CC7D80}" destId="{792233B0-6162-48A9-A756-E81B8D36E575}" srcOrd="2" destOrd="0" parTransId="{27BBA035-742D-4BDA-8581-EB0ADEF7AAA9}" sibTransId="{0021DDD4-646F-4395-8F8D-EF5B7EC0AB63}"/>
    <dgm:cxn modelId="{788738E1-CDC7-4E0E-A017-068BF3F07A92}" srcId="{FBB1D146-8013-415C-B909-368B1D4FE0E1}" destId="{EF938613-4428-4B09-8FD6-6095850C9C6F}" srcOrd="0" destOrd="0" parTransId="{6450FF78-7503-49D7-AC8F-E9F335739A9A}" sibTransId="{4EC3CCC5-42DE-4DC6-8306-F2108D780787}"/>
    <dgm:cxn modelId="{52F022F5-4250-4190-8011-9843A1B13971}" type="presParOf" srcId="{9C2FC7D4-B503-4737-BD3B-58C0A38BA2A9}" destId="{FDB29CB7-DEDE-45D5-A1F9-9424A9C3E61E}" srcOrd="0" destOrd="0" presId="urn:microsoft.com/office/officeart/2005/8/layout/chevron2"/>
    <dgm:cxn modelId="{EADD86C7-1024-4C8F-A6E9-E8512D60A808}" type="presParOf" srcId="{FDB29CB7-DEDE-45D5-A1F9-9424A9C3E61E}" destId="{EACA430A-E416-457C-891E-0329ACA3514C}" srcOrd="0" destOrd="0" presId="urn:microsoft.com/office/officeart/2005/8/layout/chevron2"/>
    <dgm:cxn modelId="{17F878D6-A085-4554-916B-E4C559795E8D}" type="presParOf" srcId="{FDB29CB7-DEDE-45D5-A1F9-9424A9C3E61E}" destId="{80A2C375-7D30-4E15-B401-613F24FB1711}" srcOrd="1" destOrd="0" presId="urn:microsoft.com/office/officeart/2005/8/layout/chevron2"/>
    <dgm:cxn modelId="{719EEF2D-1D63-4859-9366-B5F3A548A012}" type="presParOf" srcId="{9C2FC7D4-B503-4737-BD3B-58C0A38BA2A9}" destId="{DCB3EF35-2236-449A-B684-E9D4837A7CE5}" srcOrd="1" destOrd="0" presId="urn:microsoft.com/office/officeart/2005/8/layout/chevron2"/>
    <dgm:cxn modelId="{38A323C5-FAB0-4175-89F3-68866ED18616}" type="presParOf" srcId="{9C2FC7D4-B503-4737-BD3B-58C0A38BA2A9}" destId="{2C293C77-B960-4F40-B9D2-76FA58913F20}" srcOrd="2" destOrd="0" presId="urn:microsoft.com/office/officeart/2005/8/layout/chevron2"/>
    <dgm:cxn modelId="{9AF47BED-045B-490E-9AB8-AF7789F9E395}" type="presParOf" srcId="{2C293C77-B960-4F40-B9D2-76FA58913F20}" destId="{A1D808FC-2A2A-4571-8EF9-3EF4305EA7F1}" srcOrd="0" destOrd="0" presId="urn:microsoft.com/office/officeart/2005/8/layout/chevron2"/>
    <dgm:cxn modelId="{A9A4C530-1E67-4B28-9F14-13EE2D08D2E6}" type="presParOf" srcId="{2C293C77-B960-4F40-B9D2-76FA58913F20}" destId="{1FFE6F35-4311-4B2B-B5A2-0E4857DA2474}" srcOrd="1" destOrd="0" presId="urn:microsoft.com/office/officeart/2005/8/layout/chevron2"/>
    <dgm:cxn modelId="{F6A966FE-7AAE-4465-9B73-ECDDF49705CE}" type="presParOf" srcId="{9C2FC7D4-B503-4737-BD3B-58C0A38BA2A9}" destId="{464447F7-5F70-4528-A82A-6D1D297CE292}" srcOrd="3" destOrd="0" presId="urn:microsoft.com/office/officeart/2005/8/layout/chevron2"/>
    <dgm:cxn modelId="{B05B3455-D3FC-48B3-A965-E832D5E5D439}" type="presParOf" srcId="{9C2FC7D4-B503-4737-BD3B-58C0A38BA2A9}" destId="{6127860A-A39A-42DE-8E48-1123FF785827}" srcOrd="4" destOrd="0" presId="urn:microsoft.com/office/officeart/2005/8/layout/chevron2"/>
    <dgm:cxn modelId="{6733765B-F3CC-48F7-9D4E-E4A6C442D028}" type="presParOf" srcId="{6127860A-A39A-42DE-8E48-1123FF785827}" destId="{1C4DF786-11E7-4B30-A96E-1A56424A2228}" srcOrd="0" destOrd="0" presId="urn:microsoft.com/office/officeart/2005/8/layout/chevron2"/>
    <dgm:cxn modelId="{2F10C79E-6376-4E96-84FA-7F31B147AEF8}" type="presParOf" srcId="{6127860A-A39A-42DE-8E48-1123FF785827}" destId="{5E71744F-0286-438D-91CB-41ECDB082ECD}"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3BB2B3-7AAD-4111-ADFB-8FA818C69F8D}"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zh-HK" altLang="en-US"/>
        </a:p>
      </dgm:t>
    </dgm:pt>
    <dgm:pt modelId="{2F9E9741-71AC-4F24-8986-DC9512B54841}">
      <dgm:prSet custT="1"/>
      <dgm:spPr>
        <a:solidFill>
          <a:schemeClr val="accent2">
            <a:lumMod val="40000"/>
            <a:lumOff val="60000"/>
          </a:schemeClr>
        </a:solidFill>
      </dgm:spPr>
      <dgm:t>
        <a:bodyPr/>
        <a:lstStyle/>
        <a:p>
          <a:pPr marL="354013" indent="-354013"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在疫情肆虐期間，你外出時會否戴上口罩？ 為什麼？</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CF0E597F-9B7F-4916-9158-7DAC3CC246D5}" type="parTrans" cxnId="{A1BF342C-81CB-4891-BF85-3320FE95749C}">
      <dgm:prSet/>
      <dgm:spPr/>
      <dgm:t>
        <a:bodyPr/>
        <a:lstStyle/>
        <a:p>
          <a:endParaRPr lang="zh-HK" altLang="en-US"/>
        </a:p>
      </dgm:t>
    </dgm:pt>
    <dgm:pt modelId="{815EB939-F968-4908-8772-B4433026C90B}" type="sibTrans" cxnId="{A1BF342C-81CB-4891-BF85-3320FE95749C}">
      <dgm:prSet/>
      <dgm:spPr/>
      <dgm:t>
        <a:bodyPr/>
        <a:lstStyle/>
        <a:p>
          <a:endParaRPr lang="zh-HK" altLang="en-US">
            <a:latin typeface="微軟正黑體" panose="020B0604030504040204" pitchFamily="34" charset="-120"/>
            <a:ea typeface="微軟正黑體" panose="020B0604030504040204" pitchFamily="34" charset="-120"/>
          </a:endParaRPr>
        </a:p>
      </dgm:t>
    </dgm:pt>
    <dgm:pt modelId="{58264A27-928E-4EDA-8343-D68455EED077}">
      <dgm:prSet custT="1"/>
      <dgm:spPr>
        <a:solidFill>
          <a:schemeClr val="accent3">
            <a:lumMod val="40000"/>
            <a:lumOff val="60000"/>
          </a:schemeClr>
        </a:solidFill>
      </dgm:spPr>
      <dgm:t>
        <a:bodyPr/>
        <a:lstStyle/>
        <a:p>
          <a:pPr marL="447675" indent="-447675"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根據新聞報道，為什麼西方人與我們接受戴口罩的程度不相同？</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F7F4F91F-5CF6-4248-8F0E-DA01151932D5}" type="parTrans" cxnId="{56E073F0-FE7F-4F4B-AF53-CA2A8753E0FD}">
      <dgm:prSet/>
      <dgm:spPr/>
      <dgm:t>
        <a:bodyPr/>
        <a:lstStyle/>
        <a:p>
          <a:endParaRPr lang="zh-HK" altLang="en-US"/>
        </a:p>
      </dgm:t>
    </dgm:pt>
    <dgm:pt modelId="{D75F66D4-A630-4D7E-ACD2-7293104D25FA}" type="sibTrans" cxnId="{56E073F0-FE7F-4F4B-AF53-CA2A8753E0FD}">
      <dgm:prSet/>
      <dgm:spPr/>
      <dgm:t>
        <a:bodyPr/>
        <a:lstStyle/>
        <a:p>
          <a:endParaRPr lang="zh-HK" altLang="en-US"/>
        </a:p>
      </dgm:t>
    </dgm:pt>
    <dgm:pt modelId="{1721E693-0ECF-4736-80DB-5432CF055B36}">
      <dgm:prSet custT="1"/>
      <dgm:spPr>
        <a:solidFill>
          <a:schemeClr val="accent4">
            <a:lumMod val="40000"/>
            <a:lumOff val="60000"/>
          </a:schemeClr>
        </a:solidFill>
      </dgm:spPr>
      <dgm:t>
        <a:bodyPr/>
        <a:lstStyle/>
        <a:p>
          <a:pPr marL="541338" indent="-541338"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根據新聞報道，部份華人在法國、德國、英國有什麼遭遇？</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3051C8E2-4C66-41D9-8A46-3D639C118385}" type="parTrans" cxnId="{EF3F5871-D22A-4857-8343-102B8857182E}">
      <dgm:prSet/>
      <dgm:spPr/>
      <dgm:t>
        <a:bodyPr/>
        <a:lstStyle/>
        <a:p>
          <a:endParaRPr lang="zh-HK" altLang="en-US"/>
        </a:p>
      </dgm:t>
    </dgm:pt>
    <dgm:pt modelId="{AE3D63CD-F932-42A6-B2F6-CA20EE672097}" type="sibTrans" cxnId="{EF3F5871-D22A-4857-8343-102B8857182E}">
      <dgm:prSet/>
      <dgm:spPr/>
      <dgm:t>
        <a:bodyPr/>
        <a:lstStyle/>
        <a:p>
          <a:endParaRPr lang="zh-HK" altLang="en-US"/>
        </a:p>
      </dgm:t>
    </dgm:pt>
    <dgm:pt modelId="{0A86EA67-1DEF-4ABE-B2BD-ACABC72D20D9}">
      <dgm:prSet custT="1"/>
      <dgm:spPr>
        <a:solidFill>
          <a:schemeClr val="accent1">
            <a:lumMod val="60000"/>
            <a:lumOff val="40000"/>
          </a:schemeClr>
        </a:solidFill>
      </dgm:spPr>
      <dgm:t>
        <a:bodyPr/>
        <a:lstStyle/>
        <a:p>
          <a:pPr marL="447675" indent="-447675" algn="just"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假如你是受害人</a:t>
          </a:r>
          <a:r>
            <a:rPr lang="en-US" altLang="zh-TW" sz="2800" dirty="0" smtClean="0">
              <a:solidFill>
                <a:schemeClr val="tx1"/>
              </a:solidFill>
              <a:latin typeface="微軟正黑體" panose="020B0604030504040204" pitchFamily="34" charset="-120"/>
              <a:ea typeface="微軟正黑體" panose="020B0604030504040204" pitchFamily="34" charset="-120"/>
            </a:rPr>
            <a:t>/</a:t>
          </a:r>
          <a:r>
            <a:rPr lang="zh-TW" altLang="en-US" sz="2800" dirty="0" smtClean="0">
              <a:solidFill>
                <a:schemeClr val="tx1"/>
              </a:solidFill>
              <a:latin typeface="微軟正黑體" panose="020B0604030504040204" pitchFamily="34" charset="-120"/>
              <a:ea typeface="微軟正黑體" panose="020B0604030504040204" pitchFamily="34" charset="-120"/>
            </a:rPr>
            <a:t>當地華人，你的感受如何？為什麼？</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5949DB1B-B6D9-45CE-BF6A-E25916B10675}" type="parTrans" cxnId="{34DC9A10-8E43-485E-830C-1342E30788E3}">
      <dgm:prSet/>
      <dgm:spPr/>
      <dgm:t>
        <a:bodyPr/>
        <a:lstStyle/>
        <a:p>
          <a:endParaRPr lang="zh-HK" altLang="en-US"/>
        </a:p>
      </dgm:t>
    </dgm:pt>
    <dgm:pt modelId="{9B8028BE-AC53-48F6-A55E-471723214B79}" type="sibTrans" cxnId="{34DC9A10-8E43-485E-830C-1342E30788E3}">
      <dgm:prSet/>
      <dgm:spPr/>
      <dgm:t>
        <a:bodyPr/>
        <a:lstStyle/>
        <a:p>
          <a:endParaRPr lang="zh-HK" altLang="en-US"/>
        </a:p>
      </dgm:t>
    </dgm:pt>
    <dgm:pt modelId="{41454422-5D53-4905-9320-3ADFA5E63D92}" type="pres">
      <dgm:prSet presAssocID="{083BB2B3-7AAD-4111-ADFB-8FA818C69F8D}" presName="Name0" presStyleCnt="0">
        <dgm:presLayoutVars>
          <dgm:chMax val="7"/>
          <dgm:chPref val="7"/>
          <dgm:dir/>
        </dgm:presLayoutVars>
      </dgm:prSet>
      <dgm:spPr/>
      <dgm:t>
        <a:bodyPr/>
        <a:lstStyle/>
        <a:p>
          <a:endParaRPr lang="zh-HK" altLang="en-US"/>
        </a:p>
      </dgm:t>
    </dgm:pt>
    <dgm:pt modelId="{97E410F9-FA88-4BC2-A530-403EA8A50328}" type="pres">
      <dgm:prSet presAssocID="{083BB2B3-7AAD-4111-ADFB-8FA818C69F8D}" presName="Name1" presStyleCnt="0"/>
      <dgm:spPr/>
    </dgm:pt>
    <dgm:pt modelId="{DCC311F1-490B-41E4-A5E4-620F4CC3B950}" type="pres">
      <dgm:prSet presAssocID="{083BB2B3-7AAD-4111-ADFB-8FA818C69F8D}" presName="cycle" presStyleCnt="0"/>
      <dgm:spPr/>
    </dgm:pt>
    <dgm:pt modelId="{EB01068C-61E5-46F2-9752-388AF3297531}" type="pres">
      <dgm:prSet presAssocID="{083BB2B3-7AAD-4111-ADFB-8FA818C69F8D}" presName="srcNode" presStyleLbl="node1" presStyleIdx="0" presStyleCnt="4"/>
      <dgm:spPr/>
    </dgm:pt>
    <dgm:pt modelId="{382DD071-03FB-4172-8EAC-1CDFB731AC93}" type="pres">
      <dgm:prSet presAssocID="{083BB2B3-7AAD-4111-ADFB-8FA818C69F8D}" presName="conn" presStyleLbl="parChTrans1D2" presStyleIdx="0" presStyleCnt="1"/>
      <dgm:spPr/>
      <dgm:t>
        <a:bodyPr/>
        <a:lstStyle/>
        <a:p>
          <a:endParaRPr lang="zh-HK" altLang="en-US"/>
        </a:p>
      </dgm:t>
    </dgm:pt>
    <dgm:pt modelId="{B27A04EF-251E-4114-845A-AC1C611C1791}" type="pres">
      <dgm:prSet presAssocID="{083BB2B3-7AAD-4111-ADFB-8FA818C69F8D}" presName="extraNode" presStyleLbl="node1" presStyleIdx="0" presStyleCnt="4"/>
      <dgm:spPr/>
    </dgm:pt>
    <dgm:pt modelId="{0B9A353B-6F1D-4C15-B913-4C561E8EDDEA}" type="pres">
      <dgm:prSet presAssocID="{083BB2B3-7AAD-4111-ADFB-8FA818C69F8D}" presName="dstNode" presStyleLbl="node1" presStyleIdx="0" presStyleCnt="4"/>
      <dgm:spPr/>
    </dgm:pt>
    <dgm:pt modelId="{42F1C830-E347-4481-97EF-3FFFBBA82997}" type="pres">
      <dgm:prSet presAssocID="{2F9E9741-71AC-4F24-8986-DC9512B54841}" presName="text_1" presStyleLbl="node1" presStyleIdx="0" presStyleCnt="4">
        <dgm:presLayoutVars>
          <dgm:bulletEnabled val="1"/>
        </dgm:presLayoutVars>
      </dgm:prSet>
      <dgm:spPr/>
      <dgm:t>
        <a:bodyPr/>
        <a:lstStyle/>
        <a:p>
          <a:endParaRPr lang="zh-HK" altLang="en-US"/>
        </a:p>
      </dgm:t>
    </dgm:pt>
    <dgm:pt modelId="{DD30B3A6-D9C7-41D9-984F-A8505950D24D}" type="pres">
      <dgm:prSet presAssocID="{2F9E9741-71AC-4F24-8986-DC9512B54841}" presName="accent_1" presStyleCnt="0"/>
      <dgm:spPr/>
    </dgm:pt>
    <dgm:pt modelId="{E1691828-D3A8-4C16-A52E-7665D4918D54}" type="pres">
      <dgm:prSet presAssocID="{2F9E9741-71AC-4F24-8986-DC9512B54841}" presName="accentRepeatNode" presStyleLbl="solidFgAcc1" presStyleIdx="0" presStyleCnt="4"/>
      <dgm:spPr>
        <a:solidFill>
          <a:schemeClr val="accent2">
            <a:lumMod val="20000"/>
            <a:lumOff val="80000"/>
          </a:schemeClr>
        </a:solidFill>
      </dgm:spPr>
      <dgm:t>
        <a:bodyPr/>
        <a:lstStyle/>
        <a:p>
          <a:endParaRPr lang="zh-HK" altLang="en-US"/>
        </a:p>
      </dgm:t>
    </dgm:pt>
    <dgm:pt modelId="{B6443221-2E77-493E-9F60-B327EDE83132}" type="pres">
      <dgm:prSet presAssocID="{58264A27-928E-4EDA-8343-D68455EED077}" presName="text_2" presStyleLbl="node1" presStyleIdx="1" presStyleCnt="4">
        <dgm:presLayoutVars>
          <dgm:bulletEnabled val="1"/>
        </dgm:presLayoutVars>
      </dgm:prSet>
      <dgm:spPr/>
      <dgm:t>
        <a:bodyPr/>
        <a:lstStyle/>
        <a:p>
          <a:endParaRPr lang="zh-HK" altLang="en-US"/>
        </a:p>
      </dgm:t>
    </dgm:pt>
    <dgm:pt modelId="{E9C413F1-E308-479C-A80D-E535F8AEE495}" type="pres">
      <dgm:prSet presAssocID="{58264A27-928E-4EDA-8343-D68455EED077}" presName="accent_2" presStyleCnt="0"/>
      <dgm:spPr/>
    </dgm:pt>
    <dgm:pt modelId="{05964D16-EB35-4498-8596-976F70D9D652}" type="pres">
      <dgm:prSet presAssocID="{58264A27-928E-4EDA-8343-D68455EED077}" presName="accentRepeatNode" presStyleLbl="solidFgAcc1" presStyleIdx="1" presStyleCnt="4"/>
      <dgm:spPr>
        <a:solidFill>
          <a:schemeClr val="accent3">
            <a:lumMod val="20000"/>
            <a:lumOff val="80000"/>
          </a:schemeClr>
        </a:solidFill>
      </dgm:spPr>
      <dgm:t>
        <a:bodyPr/>
        <a:lstStyle/>
        <a:p>
          <a:endParaRPr lang="zh-HK" altLang="en-US"/>
        </a:p>
      </dgm:t>
    </dgm:pt>
    <dgm:pt modelId="{C3FEE600-DDFC-4CC5-A3A6-54856880BC90}" type="pres">
      <dgm:prSet presAssocID="{1721E693-0ECF-4736-80DB-5432CF055B36}" presName="text_3" presStyleLbl="node1" presStyleIdx="2" presStyleCnt="4">
        <dgm:presLayoutVars>
          <dgm:bulletEnabled val="1"/>
        </dgm:presLayoutVars>
      </dgm:prSet>
      <dgm:spPr/>
      <dgm:t>
        <a:bodyPr/>
        <a:lstStyle/>
        <a:p>
          <a:endParaRPr lang="zh-HK" altLang="en-US"/>
        </a:p>
      </dgm:t>
    </dgm:pt>
    <dgm:pt modelId="{6CEE251A-D4B9-4FA9-AE7D-D4055BE5AEF9}" type="pres">
      <dgm:prSet presAssocID="{1721E693-0ECF-4736-80DB-5432CF055B36}" presName="accent_3" presStyleCnt="0"/>
      <dgm:spPr/>
    </dgm:pt>
    <dgm:pt modelId="{53B3AA77-F3B9-4147-95F5-BFD00322A839}" type="pres">
      <dgm:prSet presAssocID="{1721E693-0ECF-4736-80DB-5432CF055B36}" presName="accentRepeatNode" presStyleLbl="solidFgAcc1" presStyleIdx="2" presStyleCnt="4"/>
      <dgm:spPr>
        <a:solidFill>
          <a:schemeClr val="accent4">
            <a:lumMod val="20000"/>
            <a:lumOff val="80000"/>
          </a:schemeClr>
        </a:solidFill>
      </dgm:spPr>
      <dgm:t>
        <a:bodyPr/>
        <a:lstStyle/>
        <a:p>
          <a:endParaRPr lang="zh-HK" altLang="en-US"/>
        </a:p>
      </dgm:t>
    </dgm:pt>
    <dgm:pt modelId="{9B6C08EF-0F95-46D1-9CDB-D3042BF979A2}" type="pres">
      <dgm:prSet presAssocID="{0A86EA67-1DEF-4ABE-B2BD-ACABC72D20D9}" presName="text_4" presStyleLbl="node1" presStyleIdx="3" presStyleCnt="4">
        <dgm:presLayoutVars>
          <dgm:bulletEnabled val="1"/>
        </dgm:presLayoutVars>
      </dgm:prSet>
      <dgm:spPr/>
      <dgm:t>
        <a:bodyPr/>
        <a:lstStyle/>
        <a:p>
          <a:endParaRPr lang="zh-HK" altLang="en-US"/>
        </a:p>
      </dgm:t>
    </dgm:pt>
    <dgm:pt modelId="{A4A67342-0537-44D2-970B-FE086884A266}" type="pres">
      <dgm:prSet presAssocID="{0A86EA67-1DEF-4ABE-B2BD-ACABC72D20D9}" presName="accent_4" presStyleCnt="0"/>
      <dgm:spPr/>
    </dgm:pt>
    <dgm:pt modelId="{13979D0C-BAE3-451B-BB17-B876F56EE09B}" type="pres">
      <dgm:prSet presAssocID="{0A86EA67-1DEF-4ABE-B2BD-ACABC72D20D9}" presName="accentRepeatNode" presStyleLbl="solidFgAcc1" presStyleIdx="3" presStyleCnt="4"/>
      <dgm:spPr>
        <a:solidFill>
          <a:schemeClr val="accent5">
            <a:lumMod val="20000"/>
            <a:lumOff val="80000"/>
          </a:schemeClr>
        </a:solidFill>
      </dgm:spPr>
      <dgm:t>
        <a:bodyPr/>
        <a:lstStyle/>
        <a:p>
          <a:endParaRPr lang="zh-HK" altLang="en-US"/>
        </a:p>
      </dgm:t>
    </dgm:pt>
  </dgm:ptLst>
  <dgm:cxnLst>
    <dgm:cxn modelId="{34DC9A10-8E43-485E-830C-1342E30788E3}" srcId="{083BB2B3-7AAD-4111-ADFB-8FA818C69F8D}" destId="{0A86EA67-1DEF-4ABE-B2BD-ACABC72D20D9}" srcOrd="3" destOrd="0" parTransId="{5949DB1B-B6D9-45CE-BF6A-E25916B10675}" sibTransId="{9B8028BE-AC53-48F6-A55E-471723214B79}"/>
    <dgm:cxn modelId="{56E073F0-FE7F-4F4B-AF53-CA2A8753E0FD}" srcId="{083BB2B3-7AAD-4111-ADFB-8FA818C69F8D}" destId="{58264A27-928E-4EDA-8343-D68455EED077}" srcOrd="1" destOrd="0" parTransId="{F7F4F91F-5CF6-4248-8F0E-DA01151932D5}" sibTransId="{D75F66D4-A630-4D7E-ACD2-7293104D25FA}"/>
    <dgm:cxn modelId="{20F7F975-D242-4F39-AD31-73F57132FE6F}" type="presOf" srcId="{1721E693-0ECF-4736-80DB-5432CF055B36}" destId="{C3FEE600-DDFC-4CC5-A3A6-54856880BC90}" srcOrd="0" destOrd="0" presId="urn:microsoft.com/office/officeart/2008/layout/VerticalCurvedList"/>
    <dgm:cxn modelId="{16257FCE-E2B8-41C7-B19F-6795F2E42BED}" type="presOf" srcId="{0A86EA67-1DEF-4ABE-B2BD-ACABC72D20D9}" destId="{9B6C08EF-0F95-46D1-9CDB-D3042BF979A2}" srcOrd="0" destOrd="0" presId="urn:microsoft.com/office/officeart/2008/layout/VerticalCurvedList"/>
    <dgm:cxn modelId="{808B9E6B-E18E-4EDA-9F10-662B4EE40D8C}" type="presOf" srcId="{2F9E9741-71AC-4F24-8986-DC9512B54841}" destId="{42F1C830-E347-4481-97EF-3FFFBBA82997}" srcOrd="0" destOrd="0" presId="urn:microsoft.com/office/officeart/2008/layout/VerticalCurvedList"/>
    <dgm:cxn modelId="{A1BF342C-81CB-4891-BF85-3320FE95749C}" srcId="{083BB2B3-7AAD-4111-ADFB-8FA818C69F8D}" destId="{2F9E9741-71AC-4F24-8986-DC9512B54841}" srcOrd="0" destOrd="0" parTransId="{CF0E597F-9B7F-4916-9158-7DAC3CC246D5}" sibTransId="{815EB939-F968-4908-8772-B4433026C90B}"/>
    <dgm:cxn modelId="{D2CE1F54-E8A4-41DC-BBC8-193EBDFF4389}" type="presOf" srcId="{083BB2B3-7AAD-4111-ADFB-8FA818C69F8D}" destId="{41454422-5D53-4905-9320-3ADFA5E63D92}" srcOrd="0" destOrd="0" presId="urn:microsoft.com/office/officeart/2008/layout/VerticalCurvedList"/>
    <dgm:cxn modelId="{94B26A18-19EE-4C85-8E26-88241356EABE}" type="presOf" srcId="{58264A27-928E-4EDA-8343-D68455EED077}" destId="{B6443221-2E77-493E-9F60-B327EDE83132}" srcOrd="0" destOrd="0" presId="urn:microsoft.com/office/officeart/2008/layout/VerticalCurvedList"/>
    <dgm:cxn modelId="{6E6931C8-9289-4908-B413-3371CB45DE9A}" type="presOf" srcId="{815EB939-F968-4908-8772-B4433026C90B}" destId="{382DD071-03FB-4172-8EAC-1CDFB731AC93}" srcOrd="0" destOrd="0" presId="urn:microsoft.com/office/officeart/2008/layout/VerticalCurvedList"/>
    <dgm:cxn modelId="{EF3F5871-D22A-4857-8343-102B8857182E}" srcId="{083BB2B3-7AAD-4111-ADFB-8FA818C69F8D}" destId="{1721E693-0ECF-4736-80DB-5432CF055B36}" srcOrd="2" destOrd="0" parTransId="{3051C8E2-4C66-41D9-8A46-3D639C118385}" sibTransId="{AE3D63CD-F932-42A6-B2F6-CA20EE672097}"/>
    <dgm:cxn modelId="{78AFB5BE-C52F-4F34-9534-C19740296C06}" type="presParOf" srcId="{41454422-5D53-4905-9320-3ADFA5E63D92}" destId="{97E410F9-FA88-4BC2-A530-403EA8A50328}" srcOrd="0" destOrd="0" presId="urn:microsoft.com/office/officeart/2008/layout/VerticalCurvedList"/>
    <dgm:cxn modelId="{D0EA1A75-1BC1-43C8-AEB4-D8C28F9C0AFA}" type="presParOf" srcId="{97E410F9-FA88-4BC2-A530-403EA8A50328}" destId="{DCC311F1-490B-41E4-A5E4-620F4CC3B950}" srcOrd="0" destOrd="0" presId="urn:microsoft.com/office/officeart/2008/layout/VerticalCurvedList"/>
    <dgm:cxn modelId="{888E0CD9-BD7A-43B9-B73B-C0197976B5FA}" type="presParOf" srcId="{DCC311F1-490B-41E4-A5E4-620F4CC3B950}" destId="{EB01068C-61E5-46F2-9752-388AF3297531}" srcOrd="0" destOrd="0" presId="urn:microsoft.com/office/officeart/2008/layout/VerticalCurvedList"/>
    <dgm:cxn modelId="{5C0D3832-8638-4D65-8BBE-13917A906BE9}" type="presParOf" srcId="{DCC311F1-490B-41E4-A5E4-620F4CC3B950}" destId="{382DD071-03FB-4172-8EAC-1CDFB731AC93}" srcOrd="1" destOrd="0" presId="urn:microsoft.com/office/officeart/2008/layout/VerticalCurvedList"/>
    <dgm:cxn modelId="{C850CBEE-27BB-49AE-B440-AC96E9B1749A}" type="presParOf" srcId="{DCC311F1-490B-41E4-A5E4-620F4CC3B950}" destId="{B27A04EF-251E-4114-845A-AC1C611C1791}" srcOrd="2" destOrd="0" presId="urn:microsoft.com/office/officeart/2008/layout/VerticalCurvedList"/>
    <dgm:cxn modelId="{BF715D26-9C93-4284-91A0-F1F7D926B8E3}" type="presParOf" srcId="{DCC311F1-490B-41E4-A5E4-620F4CC3B950}" destId="{0B9A353B-6F1D-4C15-B913-4C561E8EDDEA}" srcOrd="3" destOrd="0" presId="urn:microsoft.com/office/officeart/2008/layout/VerticalCurvedList"/>
    <dgm:cxn modelId="{2B0F3C5A-5B86-4046-8BA4-C0BF1DABAD05}" type="presParOf" srcId="{97E410F9-FA88-4BC2-A530-403EA8A50328}" destId="{42F1C830-E347-4481-97EF-3FFFBBA82997}" srcOrd="1" destOrd="0" presId="urn:microsoft.com/office/officeart/2008/layout/VerticalCurvedList"/>
    <dgm:cxn modelId="{4D393E71-5124-4A60-8036-19D8EBF24FB1}" type="presParOf" srcId="{97E410F9-FA88-4BC2-A530-403EA8A50328}" destId="{DD30B3A6-D9C7-41D9-984F-A8505950D24D}" srcOrd="2" destOrd="0" presId="urn:microsoft.com/office/officeart/2008/layout/VerticalCurvedList"/>
    <dgm:cxn modelId="{302B6CC5-CE60-4AD1-A9DC-887810C32EC9}" type="presParOf" srcId="{DD30B3A6-D9C7-41D9-984F-A8505950D24D}" destId="{E1691828-D3A8-4C16-A52E-7665D4918D54}" srcOrd="0" destOrd="0" presId="urn:microsoft.com/office/officeart/2008/layout/VerticalCurvedList"/>
    <dgm:cxn modelId="{6156C626-9571-4B45-A29F-6C632C4A57CA}" type="presParOf" srcId="{97E410F9-FA88-4BC2-A530-403EA8A50328}" destId="{B6443221-2E77-493E-9F60-B327EDE83132}" srcOrd="3" destOrd="0" presId="urn:microsoft.com/office/officeart/2008/layout/VerticalCurvedList"/>
    <dgm:cxn modelId="{2B3DB7CC-1457-4EDE-B8E5-1409F8D72BF5}" type="presParOf" srcId="{97E410F9-FA88-4BC2-A530-403EA8A50328}" destId="{E9C413F1-E308-479C-A80D-E535F8AEE495}" srcOrd="4" destOrd="0" presId="urn:microsoft.com/office/officeart/2008/layout/VerticalCurvedList"/>
    <dgm:cxn modelId="{03ECED76-6759-45D9-8D7A-0C537724D226}" type="presParOf" srcId="{E9C413F1-E308-479C-A80D-E535F8AEE495}" destId="{05964D16-EB35-4498-8596-976F70D9D652}" srcOrd="0" destOrd="0" presId="urn:microsoft.com/office/officeart/2008/layout/VerticalCurvedList"/>
    <dgm:cxn modelId="{596A0956-9022-4BFC-98D1-47ABC2827A7C}" type="presParOf" srcId="{97E410F9-FA88-4BC2-A530-403EA8A50328}" destId="{C3FEE600-DDFC-4CC5-A3A6-54856880BC90}" srcOrd="5" destOrd="0" presId="urn:microsoft.com/office/officeart/2008/layout/VerticalCurvedList"/>
    <dgm:cxn modelId="{7B298E57-5074-43E7-8299-2105823A8593}" type="presParOf" srcId="{97E410F9-FA88-4BC2-A530-403EA8A50328}" destId="{6CEE251A-D4B9-4FA9-AE7D-D4055BE5AEF9}" srcOrd="6" destOrd="0" presId="urn:microsoft.com/office/officeart/2008/layout/VerticalCurvedList"/>
    <dgm:cxn modelId="{5DF5D6BF-9EC0-4912-B0B3-28BA749CDBE9}" type="presParOf" srcId="{6CEE251A-D4B9-4FA9-AE7D-D4055BE5AEF9}" destId="{53B3AA77-F3B9-4147-95F5-BFD00322A839}" srcOrd="0" destOrd="0" presId="urn:microsoft.com/office/officeart/2008/layout/VerticalCurvedList"/>
    <dgm:cxn modelId="{F1736793-3DC4-4632-90B2-07DDE5FEEBE2}" type="presParOf" srcId="{97E410F9-FA88-4BC2-A530-403EA8A50328}" destId="{9B6C08EF-0F95-46D1-9CDB-D3042BF979A2}" srcOrd="7" destOrd="0" presId="urn:microsoft.com/office/officeart/2008/layout/VerticalCurvedList"/>
    <dgm:cxn modelId="{DD41D22D-192E-4129-9E0A-CF1156792B65}" type="presParOf" srcId="{97E410F9-FA88-4BC2-A530-403EA8A50328}" destId="{A4A67342-0537-44D2-970B-FE086884A266}" srcOrd="8" destOrd="0" presId="urn:microsoft.com/office/officeart/2008/layout/VerticalCurvedList"/>
    <dgm:cxn modelId="{F2A40C44-52F8-441A-BA47-BAD5DAA066B4}" type="presParOf" srcId="{A4A67342-0537-44D2-970B-FE086884A266}" destId="{13979D0C-BAE3-451B-BB17-B876F56EE09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724119-573B-4ED5-83D5-0F520242A1AE}" type="doc">
      <dgm:prSet loTypeId="urn:microsoft.com/office/officeart/2008/layout/VerticalCurvedList" loCatId="list" qsTypeId="urn:microsoft.com/office/officeart/2005/8/quickstyle/simple1" qsCatId="simple" csTypeId="urn:microsoft.com/office/officeart/2005/8/colors/colorful2" csCatId="colorful" phldr="1"/>
      <dgm:spPr/>
      <dgm:t>
        <a:bodyPr/>
        <a:lstStyle/>
        <a:p>
          <a:endParaRPr lang="zh-HK" altLang="en-US"/>
        </a:p>
      </dgm:t>
    </dgm:pt>
    <dgm:pt modelId="{A11BE58F-C45F-4204-B727-79BF36DC9103}">
      <dgm:prSet custT="1"/>
      <dgm:spPr>
        <a:solidFill>
          <a:schemeClr val="accent6">
            <a:lumMod val="40000"/>
            <a:lumOff val="60000"/>
          </a:schemeClr>
        </a:solidFill>
      </dgm:spPr>
      <dgm:t>
        <a:bodyPr/>
        <a:lstStyle/>
        <a:p>
          <a:pPr marL="541338" indent="-541338" algn="just"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為什麼部分當地人會這樣對待華人？怎樣可以消除這些情況？</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36A7577E-6CBA-4F8C-8183-1045866E6338}" type="parTrans" cxnId="{C99710B6-94B9-4BA3-9C61-FE1D4958DB7C}">
      <dgm:prSet/>
      <dgm:spPr/>
      <dgm:t>
        <a:bodyPr/>
        <a:lstStyle/>
        <a:p>
          <a:endParaRPr lang="zh-HK" altLang="en-US"/>
        </a:p>
      </dgm:t>
    </dgm:pt>
    <dgm:pt modelId="{154CFEF2-039F-42EA-8880-607560D97FC9}" type="sibTrans" cxnId="{C99710B6-94B9-4BA3-9C61-FE1D4958DB7C}">
      <dgm:prSet/>
      <dgm:spPr/>
      <dgm:t>
        <a:bodyPr/>
        <a:lstStyle/>
        <a:p>
          <a:endParaRPr lang="zh-HK" altLang="en-US">
            <a:latin typeface="微軟正黑體" panose="020B0604030504040204" pitchFamily="34" charset="-120"/>
            <a:ea typeface="微軟正黑體" panose="020B0604030504040204" pitchFamily="34" charset="-120"/>
          </a:endParaRPr>
        </a:p>
      </dgm:t>
    </dgm:pt>
    <dgm:pt modelId="{F12DC2CF-F788-4DF1-9C8D-C30C673D3C3A}">
      <dgm:prSet custT="1"/>
      <dgm:spPr>
        <a:solidFill>
          <a:srgbClr val="FFCCCC"/>
        </a:solidFill>
      </dgm:spPr>
      <dgm:t>
        <a:bodyPr/>
        <a:lstStyle/>
        <a:p>
          <a:pPr marL="447675" indent="-447675" algn="just"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想一想，香港的社會中有沒有出現類似的涉及種族或疾病的不友善對待他人的現象？</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590DF013-82A4-4C31-99B6-2D3F80D1EEE6}" type="parTrans" cxnId="{242ADFE3-E84B-4CC9-8EFD-DAC42F386C6F}">
      <dgm:prSet/>
      <dgm:spPr/>
      <dgm:t>
        <a:bodyPr/>
        <a:lstStyle/>
        <a:p>
          <a:endParaRPr lang="zh-HK" altLang="en-US"/>
        </a:p>
      </dgm:t>
    </dgm:pt>
    <dgm:pt modelId="{4210A4E0-2B9C-4EFD-A347-2609AA479B15}" type="sibTrans" cxnId="{242ADFE3-E84B-4CC9-8EFD-DAC42F386C6F}">
      <dgm:prSet/>
      <dgm:spPr/>
      <dgm:t>
        <a:bodyPr/>
        <a:lstStyle/>
        <a:p>
          <a:endParaRPr lang="zh-HK" altLang="en-US"/>
        </a:p>
      </dgm:t>
    </dgm:pt>
    <dgm:pt modelId="{AD006CB6-B043-4C27-9AC2-4545322CCC90}">
      <dgm:prSet custT="1"/>
      <dgm:spPr>
        <a:solidFill>
          <a:srgbClr val="FF99FF"/>
        </a:solidFill>
      </dgm:spPr>
      <dgm:t>
        <a:bodyPr/>
        <a:lstStyle/>
        <a:p>
          <a:pPr marL="354013" indent="-354013" rtl="0">
            <a:lnSpc>
              <a:spcPts val="3500"/>
            </a:lnSpc>
            <a:spcAft>
              <a:spcPts val="0"/>
            </a:spcAft>
          </a:pPr>
          <a:r>
            <a:rPr lang="zh-TW" altLang="en-US" sz="2800" dirty="0" smtClean="0">
              <a:solidFill>
                <a:schemeClr val="tx1"/>
              </a:solidFill>
              <a:latin typeface="微軟正黑體" panose="020B0604030504040204" pitchFamily="34" charset="-120"/>
              <a:ea typeface="微軟正黑體" panose="020B0604030504040204" pitchFamily="34" charset="-120"/>
            </a:rPr>
            <a:t>在日常生活中，你認為要平等地對待別人嗎？為什麼</a:t>
          </a:r>
          <a:r>
            <a:rPr lang="en-US" altLang="zh-TW" sz="2800" dirty="0" smtClean="0">
              <a:solidFill>
                <a:schemeClr val="tx1"/>
              </a:solidFill>
              <a:latin typeface="微軟正黑體" panose="020B0604030504040204" pitchFamily="34" charset="-120"/>
              <a:ea typeface="微軟正黑體" panose="020B0604030504040204" pitchFamily="34" charset="-120"/>
            </a:rPr>
            <a:t>?</a:t>
          </a:r>
          <a:endParaRPr lang="zh-HK" sz="2800" dirty="0">
            <a:solidFill>
              <a:schemeClr val="tx1"/>
            </a:solidFill>
            <a:latin typeface="微軟正黑體" panose="020B0604030504040204" pitchFamily="34" charset="-120"/>
            <a:ea typeface="微軟正黑體" panose="020B0604030504040204" pitchFamily="34" charset="-120"/>
          </a:endParaRPr>
        </a:p>
      </dgm:t>
    </dgm:pt>
    <dgm:pt modelId="{E5628094-03A8-44C3-921C-11BC2451001E}" type="parTrans" cxnId="{F280A0E5-AEB7-4214-9E73-401D5E49EEFD}">
      <dgm:prSet/>
      <dgm:spPr/>
      <dgm:t>
        <a:bodyPr/>
        <a:lstStyle/>
        <a:p>
          <a:endParaRPr lang="zh-HK" altLang="en-US"/>
        </a:p>
      </dgm:t>
    </dgm:pt>
    <dgm:pt modelId="{710941E7-90A5-49BC-A8C0-5D3781A25A4C}" type="sibTrans" cxnId="{F280A0E5-AEB7-4214-9E73-401D5E49EEFD}">
      <dgm:prSet/>
      <dgm:spPr/>
      <dgm:t>
        <a:bodyPr/>
        <a:lstStyle/>
        <a:p>
          <a:endParaRPr lang="zh-HK" altLang="en-US"/>
        </a:p>
      </dgm:t>
    </dgm:pt>
    <dgm:pt modelId="{A6F0D6EF-8A23-4B46-8DA1-916A79EF29DB}" type="pres">
      <dgm:prSet presAssocID="{4A724119-573B-4ED5-83D5-0F520242A1AE}" presName="Name0" presStyleCnt="0">
        <dgm:presLayoutVars>
          <dgm:chMax val="7"/>
          <dgm:chPref val="7"/>
          <dgm:dir/>
        </dgm:presLayoutVars>
      </dgm:prSet>
      <dgm:spPr/>
      <dgm:t>
        <a:bodyPr/>
        <a:lstStyle/>
        <a:p>
          <a:endParaRPr lang="zh-HK" altLang="en-US"/>
        </a:p>
      </dgm:t>
    </dgm:pt>
    <dgm:pt modelId="{EB0AB991-2062-4466-ABAD-4284EE967921}" type="pres">
      <dgm:prSet presAssocID="{4A724119-573B-4ED5-83D5-0F520242A1AE}" presName="Name1" presStyleCnt="0"/>
      <dgm:spPr/>
    </dgm:pt>
    <dgm:pt modelId="{7794DAB6-717A-4AD4-A4CA-D37A44F12867}" type="pres">
      <dgm:prSet presAssocID="{4A724119-573B-4ED5-83D5-0F520242A1AE}" presName="cycle" presStyleCnt="0"/>
      <dgm:spPr/>
    </dgm:pt>
    <dgm:pt modelId="{8E2D3297-E5DB-44BD-B190-EAAA2ACD88EB}" type="pres">
      <dgm:prSet presAssocID="{4A724119-573B-4ED5-83D5-0F520242A1AE}" presName="srcNode" presStyleLbl="node1" presStyleIdx="0" presStyleCnt="3"/>
      <dgm:spPr/>
    </dgm:pt>
    <dgm:pt modelId="{4366BA7E-19F1-41F7-9E2C-AC66C19EEF6E}" type="pres">
      <dgm:prSet presAssocID="{4A724119-573B-4ED5-83D5-0F520242A1AE}" presName="conn" presStyleLbl="parChTrans1D2" presStyleIdx="0" presStyleCnt="1"/>
      <dgm:spPr/>
      <dgm:t>
        <a:bodyPr/>
        <a:lstStyle/>
        <a:p>
          <a:endParaRPr lang="zh-HK" altLang="en-US"/>
        </a:p>
      </dgm:t>
    </dgm:pt>
    <dgm:pt modelId="{72212106-F9F8-4949-BA53-41F6881B09C8}" type="pres">
      <dgm:prSet presAssocID="{4A724119-573B-4ED5-83D5-0F520242A1AE}" presName="extraNode" presStyleLbl="node1" presStyleIdx="0" presStyleCnt="3"/>
      <dgm:spPr/>
    </dgm:pt>
    <dgm:pt modelId="{3C05678E-731B-4822-B878-1E4E9F050063}" type="pres">
      <dgm:prSet presAssocID="{4A724119-573B-4ED5-83D5-0F520242A1AE}" presName="dstNode" presStyleLbl="node1" presStyleIdx="0" presStyleCnt="3"/>
      <dgm:spPr/>
    </dgm:pt>
    <dgm:pt modelId="{3D38729D-E01F-43BF-8915-D30BDC325C38}" type="pres">
      <dgm:prSet presAssocID="{A11BE58F-C45F-4204-B727-79BF36DC9103}" presName="text_1" presStyleLbl="node1" presStyleIdx="0" presStyleCnt="3">
        <dgm:presLayoutVars>
          <dgm:bulletEnabled val="1"/>
        </dgm:presLayoutVars>
      </dgm:prSet>
      <dgm:spPr/>
      <dgm:t>
        <a:bodyPr/>
        <a:lstStyle/>
        <a:p>
          <a:endParaRPr lang="zh-HK" altLang="en-US"/>
        </a:p>
      </dgm:t>
    </dgm:pt>
    <dgm:pt modelId="{92D643DB-FD59-4C98-A846-D8B673CA0610}" type="pres">
      <dgm:prSet presAssocID="{A11BE58F-C45F-4204-B727-79BF36DC9103}" presName="accent_1" presStyleCnt="0"/>
      <dgm:spPr/>
    </dgm:pt>
    <dgm:pt modelId="{3B6ACD1D-2FE4-4BE0-A054-70397DF36047}" type="pres">
      <dgm:prSet presAssocID="{A11BE58F-C45F-4204-B727-79BF36DC9103}" presName="accentRepeatNode" presStyleLbl="solidFgAcc1" presStyleIdx="0" presStyleCnt="3" custLinFactNeighborX="7293" custLinFactNeighborY="-4376"/>
      <dgm:spPr>
        <a:solidFill>
          <a:schemeClr val="accent6">
            <a:lumMod val="20000"/>
            <a:lumOff val="80000"/>
          </a:schemeClr>
        </a:solidFill>
      </dgm:spPr>
      <dgm:t>
        <a:bodyPr/>
        <a:lstStyle/>
        <a:p>
          <a:endParaRPr lang="zh-HK" altLang="en-US"/>
        </a:p>
      </dgm:t>
    </dgm:pt>
    <dgm:pt modelId="{C989C307-7414-4D60-9516-FAA1B1B793AB}" type="pres">
      <dgm:prSet presAssocID="{F12DC2CF-F788-4DF1-9C8D-C30C673D3C3A}" presName="text_2" presStyleLbl="node1" presStyleIdx="1" presStyleCnt="3" custScaleY="141400">
        <dgm:presLayoutVars>
          <dgm:bulletEnabled val="1"/>
        </dgm:presLayoutVars>
      </dgm:prSet>
      <dgm:spPr/>
      <dgm:t>
        <a:bodyPr/>
        <a:lstStyle/>
        <a:p>
          <a:endParaRPr lang="zh-HK" altLang="en-US"/>
        </a:p>
      </dgm:t>
    </dgm:pt>
    <dgm:pt modelId="{2D470A04-D0AA-4FCF-B820-9FD54E0E2183}" type="pres">
      <dgm:prSet presAssocID="{F12DC2CF-F788-4DF1-9C8D-C30C673D3C3A}" presName="accent_2" presStyleCnt="0"/>
      <dgm:spPr/>
    </dgm:pt>
    <dgm:pt modelId="{E03E0EDB-B210-4977-8B6D-BAD4A4E3BB56}" type="pres">
      <dgm:prSet presAssocID="{F12DC2CF-F788-4DF1-9C8D-C30C673D3C3A}" presName="accentRepeatNode" presStyleLbl="solidFgAcc1" presStyleIdx="1" presStyleCnt="3"/>
      <dgm:spPr>
        <a:solidFill>
          <a:srgbClr val="FFCCFF"/>
        </a:solidFill>
      </dgm:spPr>
      <dgm:t>
        <a:bodyPr/>
        <a:lstStyle/>
        <a:p>
          <a:endParaRPr lang="zh-HK" altLang="en-US"/>
        </a:p>
      </dgm:t>
    </dgm:pt>
    <dgm:pt modelId="{547026AE-FE9B-4477-B422-1F97F852858A}" type="pres">
      <dgm:prSet presAssocID="{AD006CB6-B043-4C27-9AC2-4545322CCC90}" presName="text_3" presStyleLbl="node1" presStyleIdx="2" presStyleCnt="3">
        <dgm:presLayoutVars>
          <dgm:bulletEnabled val="1"/>
        </dgm:presLayoutVars>
      </dgm:prSet>
      <dgm:spPr/>
      <dgm:t>
        <a:bodyPr/>
        <a:lstStyle/>
        <a:p>
          <a:endParaRPr lang="zh-HK" altLang="en-US"/>
        </a:p>
      </dgm:t>
    </dgm:pt>
    <dgm:pt modelId="{A9574431-3903-4871-8A10-B3A350EDE88E}" type="pres">
      <dgm:prSet presAssocID="{AD006CB6-B043-4C27-9AC2-4545322CCC90}" presName="accent_3" presStyleCnt="0"/>
      <dgm:spPr/>
    </dgm:pt>
    <dgm:pt modelId="{2EB3B0DC-AB1D-4112-876C-7CA91A967E12}" type="pres">
      <dgm:prSet presAssocID="{AD006CB6-B043-4C27-9AC2-4545322CCC90}" presName="accentRepeatNode" presStyleLbl="solidFgAcc1" presStyleIdx="2" presStyleCnt="3" custLinFactNeighborX="-5520" custLinFactNeighborY="-558"/>
      <dgm:spPr>
        <a:solidFill>
          <a:srgbClr val="CCCCFF"/>
        </a:solidFill>
      </dgm:spPr>
      <dgm:t>
        <a:bodyPr/>
        <a:lstStyle/>
        <a:p>
          <a:endParaRPr lang="zh-HK" altLang="en-US"/>
        </a:p>
      </dgm:t>
    </dgm:pt>
  </dgm:ptLst>
  <dgm:cxnLst>
    <dgm:cxn modelId="{0220DB72-FBF2-49F3-ABC9-2428425E34F4}" type="presOf" srcId="{AD006CB6-B043-4C27-9AC2-4545322CCC90}" destId="{547026AE-FE9B-4477-B422-1F97F852858A}" srcOrd="0" destOrd="0" presId="urn:microsoft.com/office/officeart/2008/layout/VerticalCurvedList"/>
    <dgm:cxn modelId="{E5FECA95-DB2D-4C79-959F-450CBEA478D4}" type="presOf" srcId="{154CFEF2-039F-42EA-8880-607560D97FC9}" destId="{4366BA7E-19F1-41F7-9E2C-AC66C19EEF6E}" srcOrd="0" destOrd="0" presId="urn:microsoft.com/office/officeart/2008/layout/VerticalCurvedList"/>
    <dgm:cxn modelId="{242ADFE3-E84B-4CC9-8EFD-DAC42F386C6F}" srcId="{4A724119-573B-4ED5-83D5-0F520242A1AE}" destId="{F12DC2CF-F788-4DF1-9C8D-C30C673D3C3A}" srcOrd="1" destOrd="0" parTransId="{590DF013-82A4-4C31-99B6-2D3F80D1EEE6}" sibTransId="{4210A4E0-2B9C-4EFD-A347-2609AA479B15}"/>
    <dgm:cxn modelId="{C99710B6-94B9-4BA3-9C61-FE1D4958DB7C}" srcId="{4A724119-573B-4ED5-83D5-0F520242A1AE}" destId="{A11BE58F-C45F-4204-B727-79BF36DC9103}" srcOrd="0" destOrd="0" parTransId="{36A7577E-6CBA-4F8C-8183-1045866E6338}" sibTransId="{154CFEF2-039F-42EA-8880-607560D97FC9}"/>
    <dgm:cxn modelId="{EA71F3EF-A3C2-4421-B3DA-3CE8B095E17F}" type="presOf" srcId="{A11BE58F-C45F-4204-B727-79BF36DC9103}" destId="{3D38729D-E01F-43BF-8915-D30BDC325C38}" srcOrd="0" destOrd="0" presId="urn:microsoft.com/office/officeart/2008/layout/VerticalCurvedList"/>
    <dgm:cxn modelId="{AA8F7F6C-698F-49B6-96BE-303659460DB2}" type="presOf" srcId="{F12DC2CF-F788-4DF1-9C8D-C30C673D3C3A}" destId="{C989C307-7414-4D60-9516-FAA1B1B793AB}" srcOrd="0" destOrd="0" presId="urn:microsoft.com/office/officeart/2008/layout/VerticalCurvedList"/>
    <dgm:cxn modelId="{1FFE07D9-C332-4463-BEB0-8F7D67650153}" type="presOf" srcId="{4A724119-573B-4ED5-83D5-0F520242A1AE}" destId="{A6F0D6EF-8A23-4B46-8DA1-916A79EF29DB}" srcOrd="0" destOrd="0" presId="urn:microsoft.com/office/officeart/2008/layout/VerticalCurvedList"/>
    <dgm:cxn modelId="{F280A0E5-AEB7-4214-9E73-401D5E49EEFD}" srcId="{4A724119-573B-4ED5-83D5-0F520242A1AE}" destId="{AD006CB6-B043-4C27-9AC2-4545322CCC90}" srcOrd="2" destOrd="0" parTransId="{E5628094-03A8-44C3-921C-11BC2451001E}" sibTransId="{710941E7-90A5-49BC-A8C0-5D3781A25A4C}"/>
    <dgm:cxn modelId="{8947CB74-22B0-46B8-B0C1-68D5D55D0C5F}" type="presParOf" srcId="{A6F0D6EF-8A23-4B46-8DA1-916A79EF29DB}" destId="{EB0AB991-2062-4466-ABAD-4284EE967921}" srcOrd="0" destOrd="0" presId="urn:microsoft.com/office/officeart/2008/layout/VerticalCurvedList"/>
    <dgm:cxn modelId="{AC9085D5-2FA7-49BB-91B0-C0FE8110EE23}" type="presParOf" srcId="{EB0AB991-2062-4466-ABAD-4284EE967921}" destId="{7794DAB6-717A-4AD4-A4CA-D37A44F12867}" srcOrd="0" destOrd="0" presId="urn:microsoft.com/office/officeart/2008/layout/VerticalCurvedList"/>
    <dgm:cxn modelId="{A7EC44AE-31B0-4365-AA76-668F344A33E3}" type="presParOf" srcId="{7794DAB6-717A-4AD4-A4CA-D37A44F12867}" destId="{8E2D3297-E5DB-44BD-B190-EAAA2ACD88EB}" srcOrd="0" destOrd="0" presId="urn:microsoft.com/office/officeart/2008/layout/VerticalCurvedList"/>
    <dgm:cxn modelId="{63FC51B0-8D8F-43EC-88B8-DAA1F49327C6}" type="presParOf" srcId="{7794DAB6-717A-4AD4-A4CA-D37A44F12867}" destId="{4366BA7E-19F1-41F7-9E2C-AC66C19EEF6E}" srcOrd="1" destOrd="0" presId="urn:microsoft.com/office/officeart/2008/layout/VerticalCurvedList"/>
    <dgm:cxn modelId="{B3A51517-DAA7-4757-8FBA-6B0A6B4D642B}" type="presParOf" srcId="{7794DAB6-717A-4AD4-A4CA-D37A44F12867}" destId="{72212106-F9F8-4949-BA53-41F6881B09C8}" srcOrd="2" destOrd="0" presId="urn:microsoft.com/office/officeart/2008/layout/VerticalCurvedList"/>
    <dgm:cxn modelId="{8A0DE834-FE3C-4F00-9FBE-201645EA870D}" type="presParOf" srcId="{7794DAB6-717A-4AD4-A4CA-D37A44F12867}" destId="{3C05678E-731B-4822-B878-1E4E9F050063}" srcOrd="3" destOrd="0" presId="urn:microsoft.com/office/officeart/2008/layout/VerticalCurvedList"/>
    <dgm:cxn modelId="{9C472978-4A84-43B0-AC30-7E87E6146E71}" type="presParOf" srcId="{EB0AB991-2062-4466-ABAD-4284EE967921}" destId="{3D38729D-E01F-43BF-8915-D30BDC325C38}" srcOrd="1" destOrd="0" presId="urn:microsoft.com/office/officeart/2008/layout/VerticalCurvedList"/>
    <dgm:cxn modelId="{222C443B-5888-46CE-8E76-FB980C4FEBE7}" type="presParOf" srcId="{EB0AB991-2062-4466-ABAD-4284EE967921}" destId="{92D643DB-FD59-4C98-A846-D8B673CA0610}" srcOrd="2" destOrd="0" presId="urn:microsoft.com/office/officeart/2008/layout/VerticalCurvedList"/>
    <dgm:cxn modelId="{A1408551-9003-49E7-8008-B0377DDF06A6}" type="presParOf" srcId="{92D643DB-FD59-4C98-A846-D8B673CA0610}" destId="{3B6ACD1D-2FE4-4BE0-A054-70397DF36047}" srcOrd="0" destOrd="0" presId="urn:microsoft.com/office/officeart/2008/layout/VerticalCurvedList"/>
    <dgm:cxn modelId="{052AB040-FB9F-495F-A561-8FBC2CCB920E}" type="presParOf" srcId="{EB0AB991-2062-4466-ABAD-4284EE967921}" destId="{C989C307-7414-4D60-9516-FAA1B1B793AB}" srcOrd="3" destOrd="0" presId="urn:microsoft.com/office/officeart/2008/layout/VerticalCurvedList"/>
    <dgm:cxn modelId="{015E476F-E76F-4759-8011-5B68BB3B1BE5}" type="presParOf" srcId="{EB0AB991-2062-4466-ABAD-4284EE967921}" destId="{2D470A04-D0AA-4FCF-B820-9FD54E0E2183}" srcOrd="4" destOrd="0" presId="urn:microsoft.com/office/officeart/2008/layout/VerticalCurvedList"/>
    <dgm:cxn modelId="{39228694-BDBE-42FF-BAEC-FD2DB66DE3B9}" type="presParOf" srcId="{2D470A04-D0AA-4FCF-B820-9FD54E0E2183}" destId="{E03E0EDB-B210-4977-8B6D-BAD4A4E3BB56}" srcOrd="0" destOrd="0" presId="urn:microsoft.com/office/officeart/2008/layout/VerticalCurvedList"/>
    <dgm:cxn modelId="{F881CA69-0490-40EC-BAA4-9EB5C1E208E5}" type="presParOf" srcId="{EB0AB991-2062-4466-ABAD-4284EE967921}" destId="{547026AE-FE9B-4477-B422-1F97F852858A}" srcOrd="5" destOrd="0" presId="urn:microsoft.com/office/officeart/2008/layout/VerticalCurvedList"/>
    <dgm:cxn modelId="{57A01F1E-0BD0-4F58-90B0-1AF21A2BA135}" type="presParOf" srcId="{EB0AB991-2062-4466-ABAD-4284EE967921}" destId="{A9574431-3903-4871-8A10-B3A350EDE88E}" srcOrd="6" destOrd="0" presId="urn:microsoft.com/office/officeart/2008/layout/VerticalCurvedList"/>
    <dgm:cxn modelId="{733E4BE5-9A1E-4FE4-9E76-B6B53F7F3879}" type="presParOf" srcId="{A9574431-3903-4871-8A10-B3A350EDE88E}" destId="{2EB3B0DC-AB1D-4112-876C-7CA91A967E1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A430A-E416-457C-891E-0329ACA3514C}">
      <dsp:nvSpPr>
        <dsp:cNvPr id="0" name=""/>
        <dsp:cNvSpPr/>
      </dsp:nvSpPr>
      <dsp:spPr>
        <a:xfrm rot="5400000">
          <a:off x="-287555" y="291065"/>
          <a:ext cx="1917038" cy="1341926"/>
        </a:xfrm>
        <a:prstGeom prst="chevron">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CA" sz="1800" kern="1200" dirty="0" smtClean="0">
              <a:latin typeface="微軟正黑體" panose="020B0604030504040204" pitchFamily="34" charset="-120"/>
              <a:ea typeface="微軟正黑體" panose="020B0604030504040204" pitchFamily="34" charset="-120"/>
            </a:rPr>
            <a:t/>
          </a:r>
          <a:br>
            <a:rPr lang="en-CA" sz="1800" kern="1200" dirty="0" smtClean="0">
              <a:latin typeface="微軟正黑體" panose="020B0604030504040204" pitchFamily="34" charset="-120"/>
              <a:ea typeface="微軟正黑體" panose="020B0604030504040204" pitchFamily="34" charset="-120"/>
            </a:rPr>
          </a:br>
          <a:r>
            <a:rPr lang="zh-HK" sz="3200" u="none" kern="1200" dirty="0" smtClean="0">
              <a:solidFill>
                <a:srgbClr val="FFFF00"/>
              </a:solidFill>
              <a:latin typeface="微軟正黑體" panose="020B0604030504040204" pitchFamily="34" charset="-120"/>
              <a:ea typeface="微軟正黑體" panose="020B0604030504040204" pitchFamily="34" charset="-120"/>
            </a:rPr>
            <a:t>閱讀</a:t>
          </a:r>
          <a:endParaRPr lang="zh-HK" sz="3200" u="none" kern="1200" dirty="0">
            <a:solidFill>
              <a:srgbClr val="FFFF00"/>
            </a:solidFill>
            <a:latin typeface="微軟正黑體" panose="020B0604030504040204" pitchFamily="34" charset="-120"/>
            <a:ea typeface="微軟正黑體" panose="020B0604030504040204" pitchFamily="34" charset="-120"/>
          </a:endParaRPr>
        </a:p>
      </dsp:txBody>
      <dsp:txXfrm rot="-5400000">
        <a:off x="1" y="674472"/>
        <a:ext cx="1341926" cy="575112"/>
      </dsp:txXfrm>
    </dsp:sp>
    <dsp:sp modelId="{80A2C375-7D30-4E15-B401-613F24FB1711}">
      <dsp:nvSpPr>
        <dsp:cNvPr id="0" name=""/>
        <dsp:cNvSpPr/>
      </dsp:nvSpPr>
      <dsp:spPr>
        <a:xfrm rot="5400000">
          <a:off x="4293027" y="-2938189"/>
          <a:ext cx="1246730" cy="7148931"/>
        </a:xfrm>
        <a:prstGeom prst="round2SameRect">
          <a:avLst/>
        </a:prstGeom>
        <a:solidFill>
          <a:schemeClr val="accent4">
            <a:lumMod val="20000"/>
            <a:lumOff val="80000"/>
            <a:alpha val="9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HK"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綜合新聞報道</a:t>
          </a:r>
          <a:endParaRPr lang="zh-TW" altLang="en-US" sz="3200" b="0" u="none" kern="1200" dirty="0">
            <a:solidFill>
              <a:schemeClr val="accent2">
                <a:lumMod val="50000"/>
              </a:schemeClr>
            </a:solidFill>
            <a:latin typeface="微軟正黑體" panose="020B0604030504040204" pitchFamily="34" charset="-120"/>
            <a:ea typeface="微軟正黑體" panose="020B0604030504040204" pitchFamily="34" charset="-120"/>
          </a:endParaRPr>
        </a:p>
      </dsp:txBody>
      <dsp:txXfrm rot="-5400000">
        <a:off x="1341927" y="73771"/>
        <a:ext cx="7088071" cy="1125010"/>
      </dsp:txXfrm>
    </dsp:sp>
    <dsp:sp modelId="{A1D808FC-2A2A-4571-8EF9-3EF4305EA7F1}">
      <dsp:nvSpPr>
        <dsp:cNvPr id="0" name=""/>
        <dsp:cNvSpPr/>
      </dsp:nvSpPr>
      <dsp:spPr>
        <a:xfrm rot="5400000">
          <a:off x="-287555" y="2017089"/>
          <a:ext cx="1917038" cy="1341926"/>
        </a:xfrm>
        <a:prstGeom prst="chevron">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zh-HK" sz="3200" kern="1200" dirty="0" smtClean="0">
              <a:solidFill>
                <a:srgbClr val="BA06A5"/>
              </a:solidFill>
              <a:latin typeface="微軟正黑體" panose="020B0604030504040204" pitchFamily="34" charset="-120"/>
              <a:ea typeface="微軟正黑體" panose="020B0604030504040204" pitchFamily="34" charset="-120"/>
            </a:rPr>
            <a:t>討論</a:t>
          </a:r>
          <a:r>
            <a:rPr lang="zh-TW" altLang="en-US" sz="3200" kern="1200" dirty="0" smtClean="0">
              <a:solidFill>
                <a:srgbClr val="BA06A5"/>
              </a:solidFill>
              <a:latin typeface="微軟正黑體" panose="020B0604030504040204" pitchFamily="34" charset="-120"/>
              <a:ea typeface="微軟正黑體" panose="020B0604030504040204" pitchFamily="34" charset="-120"/>
            </a:rPr>
            <a:t>及</a:t>
          </a:r>
          <a:r>
            <a:rPr lang="zh-HK" sz="3200" kern="1200" dirty="0" smtClean="0">
              <a:solidFill>
                <a:srgbClr val="BA06A5"/>
              </a:solidFill>
              <a:latin typeface="微軟正黑體" panose="020B0604030504040204" pitchFamily="34" charset="-120"/>
              <a:ea typeface="微軟正黑體" panose="020B0604030504040204" pitchFamily="34" charset="-120"/>
            </a:rPr>
            <a:t>思考</a:t>
          </a:r>
          <a:endParaRPr lang="zh-HK" sz="3200" kern="1200" dirty="0">
            <a:solidFill>
              <a:srgbClr val="BA06A5"/>
            </a:solidFill>
            <a:latin typeface="微軟正黑體" panose="020B0604030504040204" pitchFamily="34" charset="-120"/>
            <a:ea typeface="微軟正黑體" panose="020B0604030504040204" pitchFamily="34" charset="-120"/>
          </a:endParaRPr>
        </a:p>
      </dsp:txBody>
      <dsp:txXfrm rot="-5400000">
        <a:off x="1" y="2400496"/>
        <a:ext cx="1341926" cy="575112"/>
      </dsp:txXfrm>
    </dsp:sp>
    <dsp:sp modelId="{1FFE6F35-4311-4B2B-B5A2-0E4857DA2474}">
      <dsp:nvSpPr>
        <dsp:cNvPr id="0" name=""/>
        <dsp:cNvSpPr/>
      </dsp:nvSpPr>
      <dsp:spPr>
        <a:xfrm rot="5400000">
          <a:off x="4293354" y="-1193442"/>
          <a:ext cx="1246075" cy="7092025"/>
        </a:xfrm>
        <a:prstGeom prst="round2SameRect">
          <a:avLst/>
        </a:prstGeom>
        <a:solidFill>
          <a:schemeClr val="tx2">
            <a:lumMod val="20000"/>
            <a:lumOff val="80000"/>
            <a:alpha val="9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zh-HK"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世界各地</a:t>
          </a:r>
          <a:r>
            <a:rPr lang="zh-TW" altLang="en-US"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有</a:t>
          </a:r>
          <a:r>
            <a:rPr lang="zh-HK"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華人在「</a:t>
          </a:r>
          <a:r>
            <a:rPr lang="en-US"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2019</a:t>
          </a:r>
          <a:r>
            <a:rPr lang="zh-HK"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冠狀病毒病」</a:t>
          </a:r>
          <a:r>
            <a:rPr lang="en-US"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    </a:t>
          </a:r>
          <a:r>
            <a:rPr lang="zh-HK"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流行期間受到的不友善對待</a:t>
          </a:r>
          <a:endParaRPr lang="zh-TW" altLang="en-US" sz="3200" b="0" u="none" kern="1200" dirty="0">
            <a:solidFill>
              <a:schemeClr val="accent2">
                <a:lumMod val="50000"/>
              </a:schemeClr>
            </a:solidFill>
            <a:latin typeface="微軟正黑體" panose="020B0604030504040204" pitchFamily="34" charset="-120"/>
            <a:ea typeface="微軟正黑體" panose="020B0604030504040204" pitchFamily="34" charset="-120"/>
          </a:endParaRPr>
        </a:p>
      </dsp:txBody>
      <dsp:txXfrm rot="-5400000">
        <a:off x="1370379" y="1790361"/>
        <a:ext cx="7031197" cy="1124419"/>
      </dsp:txXfrm>
    </dsp:sp>
    <dsp:sp modelId="{1C4DF786-11E7-4B30-A96E-1A56424A2228}">
      <dsp:nvSpPr>
        <dsp:cNvPr id="0" name=""/>
        <dsp:cNvSpPr/>
      </dsp:nvSpPr>
      <dsp:spPr>
        <a:xfrm rot="5400000">
          <a:off x="-287555" y="3743112"/>
          <a:ext cx="1917038" cy="1341926"/>
        </a:xfrm>
        <a:prstGeom prst="chevron">
          <a:avLst/>
        </a:prstGeom>
        <a:solidFill>
          <a:schemeClr val="accent6">
            <a:lumMod val="60000"/>
            <a:lumOff val="4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rtl="0">
            <a:lnSpc>
              <a:spcPct val="90000"/>
            </a:lnSpc>
            <a:spcBef>
              <a:spcPct val="0"/>
            </a:spcBef>
            <a:spcAft>
              <a:spcPct val="35000"/>
            </a:spcAft>
          </a:pPr>
          <a:r>
            <a:rPr lang="zh-HK" altLang="en-US" sz="3200" kern="1200" dirty="0" smtClean="0">
              <a:solidFill>
                <a:srgbClr val="6204EC"/>
              </a:solidFill>
              <a:latin typeface="微軟正黑體" panose="020B0604030504040204" pitchFamily="34" charset="-120"/>
              <a:ea typeface="微軟正黑體" panose="020B0604030504040204" pitchFamily="34" charset="-120"/>
            </a:rPr>
            <a:t>學習</a:t>
          </a:r>
          <a:endParaRPr lang="zh-HK" altLang="en-US" sz="3200" kern="1200" dirty="0">
            <a:solidFill>
              <a:srgbClr val="6204EC"/>
            </a:solidFill>
            <a:latin typeface="微軟正黑體" panose="020B0604030504040204" pitchFamily="34" charset="-120"/>
            <a:ea typeface="微軟正黑體" panose="020B0604030504040204" pitchFamily="34" charset="-120"/>
          </a:endParaRPr>
        </a:p>
      </dsp:txBody>
      <dsp:txXfrm rot="-5400000">
        <a:off x="1" y="4126519"/>
        <a:ext cx="1341926" cy="575112"/>
      </dsp:txXfrm>
    </dsp:sp>
    <dsp:sp modelId="{5E71744F-0286-438D-91CB-41ECDB082ECD}">
      <dsp:nvSpPr>
        <dsp:cNvPr id="0" name=""/>
        <dsp:cNvSpPr/>
      </dsp:nvSpPr>
      <dsp:spPr>
        <a:xfrm rot="5400000">
          <a:off x="4293354" y="504128"/>
          <a:ext cx="1246075" cy="7148931"/>
        </a:xfrm>
        <a:prstGeom prst="round2SameRect">
          <a:avLst/>
        </a:prstGeom>
        <a:solidFill>
          <a:schemeClr val="accent6">
            <a:lumMod val="20000"/>
            <a:lumOff val="80000"/>
            <a:alpha val="9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ts val="0"/>
            </a:spcAft>
            <a:buChar char="••"/>
          </a:pPr>
          <a:r>
            <a:rPr lang="zh-HK" altLang="zh-HK" sz="3200" b="0" u="none" kern="1200" dirty="0" smtClean="0">
              <a:solidFill>
                <a:schemeClr val="accent2">
                  <a:lumMod val="50000"/>
                </a:schemeClr>
              </a:solidFill>
              <a:latin typeface="微軟正黑體" panose="020B0604030504040204" pitchFamily="34" charset="-120"/>
              <a:ea typeface="微軟正黑體" panose="020B0604030504040204" pitchFamily="34" charset="-120"/>
            </a:rPr>
            <a:t>以正面的價值觀和態度，</a:t>
          </a:r>
          <a:r>
            <a:rPr lang="zh-HK" altLang="zh-HK" sz="3200" b="1" u="none" kern="1200" dirty="0" smtClean="0">
              <a:solidFill>
                <a:schemeClr val="accent2">
                  <a:lumMod val="50000"/>
                </a:schemeClr>
              </a:solidFill>
              <a:latin typeface="微軟正黑體" panose="020B0604030504040204" pitchFamily="34" charset="-120"/>
              <a:ea typeface="微軟正黑體" panose="020B0604030504040204" pitchFamily="34" charset="-120"/>
            </a:rPr>
            <a:t>面對社會中的偏見與歧視。</a:t>
          </a:r>
          <a:endParaRPr lang="zh-TW" altLang="en-US" sz="2800" b="1" u="none" kern="1200" dirty="0">
            <a:solidFill>
              <a:schemeClr val="accent2">
                <a:lumMod val="50000"/>
              </a:schemeClr>
            </a:solidFill>
            <a:latin typeface="微軟正黑體" panose="020B0604030504040204" pitchFamily="34" charset="-120"/>
            <a:ea typeface="微軟正黑體" panose="020B0604030504040204" pitchFamily="34" charset="-120"/>
          </a:endParaRPr>
        </a:p>
      </dsp:txBody>
      <dsp:txXfrm rot="-5400000">
        <a:off x="1341926" y="3516384"/>
        <a:ext cx="7088103" cy="11244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2DD071-03FB-4172-8EAC-1CDFB731AC93}">
      <dsp:nvSpPr>
        <dsp:cNvPr id="0" name=""/>
        <dsp:cNvSpPr/>
      </dsp:nvSpPr>
      <dsp:spPr>
        <a:xfrm>
          <a:off x="-6974086" y="-1066193"/>
          <a:ext cx="8299788" cy="8299788"/>
        </a:xfrm>
        <a:prstGeom prst="blockArc">
          <a:avLst>
            <a:gd name="adj1" fmla="val 18900000"/>
            <a:gd name="adj2" fmla="val 2700000"/>
            <a:gd name="adj3" fmla="val 26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2F1C830-E347-4481-97EF-3FFFBBA82997}">
      <dsp:nvSpPr>
        <dsp:cNvPr id="0" name=""/>
        <dsp:cNvSpPr/>
      </dsp:nvSpPr>
      <dsp:spPr>
        <a:xfrm>
          <a:off x="693619" y="474149"/>
          <a:ext cx="7839918" cy="948793"/>
        </a:xfrm>
        <a:prstGeom prst="rect">
          <a:avLst/>
        </a:prstGeom>
        <a:solidFill>
          <a:schemeClr val="accent2">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05" tIns="71120" rIns="71120" bIns="71120" numCol="1" spcCol="1270" anchor="ctr" anchorCtr="0">
          <a:noAutofit/>
        </a:bodyPr>
        <a:lstStyle/>
        <a:p>
          <a:pPr marL="354013" lvl="0" indent="-354013" algn="l"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在疫情肆虐期間，你外出時會否戴上口罩？ 為什麼？</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693619" y="474149"/>
        <a:ext cx="7839918" cy="948793"/>
      </dsp:txXfrm>
    </dsp:sp>
    <dsp:sp modelId="{E1691828-D3A8-4C16-A52E-7665D4918D54}">
      <dsp:nvSpPr>
        <dsp:cNvPr id="0" name=""/>
        <dsp:cNvSpPr/>
      </dsp:nvSpPr>
      <dsp:spPr>
        <a:xfrm>
          <a:off x="100623" y="355550"/>
          <a:ext cx="1185991" cy="1185991"/>
        </a:xfrm>
        <a:prstGeom prst="ellipse">
          <a:avLst/>
        </a:prstGeom>
        <a:solidFill>
          <a:schemeClr val="accent2">
            <a:lumMod val="20000"/>
            <a:lumOff val="8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6443221-2E77-493E-9F60-B327EDE83132}">
      <dsp:nvSpPr>
        <dsp:cNvPr id="0" name=""/>
        <dsp:cNvSpPr/>
      </dsp:nvSpPr>
      <dsp:spPr>
        <a:xfrm>
          <a:off x="1237583" y="1897586"/>
          <a:ext cx="7295953" cy="948793"/>
        </a:xfrm>
        <a:prstGeom prst="rect">
          <a:avLst/>
        </a:prstGeom>
        <a:solidFill>
          <a:schemeClr val="accent3">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05" tIns="71120" rIns="71120" bIns="71120" numCol="1" spcCol="1270" anchor="ctr" anchorCtr="0">
          <a:noAutofit/>
        </a:bodyPr>
        <a:lstStyle/>
        <a:p>
          <a:pPr marL="447675" lvl="0" indent="-447675" algn="l"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根據新聞報道，為什麼西方人與我們接受戴口罩的程度不相同？</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1237583" y="1897586"/>
        <a:ext cx="7295953" cy="948793"/>
      </dsp:txXfrm>
    </dsp:sp>
    <dsp:sp modelId="{05964D16-EB35-4498-8596-976F70D9D652}">
      <dsp:nvSpPr>
        <dsp:cNvPr id="0" name=""/>
        <dsp:cNvSpPr/>
      </dsp:nvSpPr>
      <dsp:spPr>
        <a:xfrm>
          <a:off x="644588" y="1778987"/>
          <a:ext cx="1185991" cy="1185991"/>
        </a:xfrm>
        <a:prstGeom prst="ellipse">
          <a:avLst/>
        </a:prstGeom>
        <a:solidFill>
          <a:schemeClr val="accent3">
            <a:lumMod val="20000"/>
            <a:lumOff val="8000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FEE600-DDFC-4CC5-A3A6-54856880BC90}">
      <dsp:nvSpPr>
        <dsp:cNvPr id="0" name=""/>
        <dsp:cNvSpPr/>
      </dsp:nvSpPr>
      <dsp:spPr>
        <a:xfrm>
          <a:off x="1237583" y="3321022"/>
          <a:ext cx="7295953" cy="948793"/>
        </a:xfrm>
        <a:prstGeom prst="rect">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05" tIns="71120" rIns="71120" bIns="71120" numCol="1" spcCol="1270" anchor="ctr" anchorCtr="0">
          <a:noAutofit/>
        </a:bodyPr>
        <a:lstStyle/>
        <a:p>
          <a:pPr marL="541338" lvl="0" indent="-541338" algn="l"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根據新聞報道，部份華人在法國、德國、英國有什麼遭遇？</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1237583" y="3321022"/>
        <a:ext cx="7295953" cy="948793"/>
      </dsp:txXfrm>
    </dsp:sp>
    <dsp:sp modelId="{53B3AA77-F3B9-4147-95F5-BFD00322A839}">
      <dsp:nvSpPr>
        <dsp:cNvPr id="0" name=""/>
        <dsp:cNvSpPr/>
      </dsp:nvSpPr>
      <dsp:spPr>
        <a:xfrm>
          <a:off x="644588" y="3202423"/>
          <a:ext cx="1185991" cy="1185991"/>
        </a:xfrm>
        <a:prstGeom prst="ellipse">
          <a:avLst/>
        </a:prstGeom>
        <a:solidFill>
          <a:schemeClr val="accent4">
            <a:lumMod val="20000"/>
            <a:lumOff val="8000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6C08EF-0F95-46D1-9CDB-D3042BF979A2}">
      <dsp:nvSpPr>
        <dsp:cNvPr id="0" name=""/>
        <dsp:cNvSpPr/>
      </dsp:nvSpPr>
      <dsp:spPr>
        <a:xfrm>
          <a:off x="693619" y="4744459"/>
          <a:ext cx="7839918" cy="948793"/>
        </a:xfrm>
        <a:prstGeom prst="rect">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53105" tIns="71120" rIns="71120" bIns="71120" numCol="1" spcCol="1270" anchor="ctr" anchorCtr="0">
          <a:noAutofit/>
        </a:bodyPr>
        <a:lstStyle/>
        <a:p>
          <a:pPr marL="447675" lvl="0" indent="-447675" algn="just"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假如你是受害人</a:t>
          </a:r>
          <a:r>
            <a:rPr lang="en-US" altLang="zh-TW" sz="2800" kern="1200" dirty="0" smtClean="0">
              <a:solidFill>
                <a:schemeClr val="tx1"/>
              </a:solidFill>
              <a:latin typeface="微軟正黑體" panose="020B0604030504040204" pitchFamily="34" charset="-120"/>
              <a:ea typeface="微軟正黑體" panose="020B0604030504040204" pitchFamily="34" charset="-120"/>
            </a:rPr>
            <a:t>/</a:t>
          </a:r>
          <a:r>
            <a:rPr lang="zh-TW" altLang="en-US" sz="2800" kern="1200" dirty="0" smtClean="0">
              <a:solidFill>
                <a:schemeClr val="tx1"/>
              </a:solidFill>
              <a:latin typeface="微軟正黑體" panose="020B0604030504040204" pitchFamily="34" charset="-120"/>
              <a:ea typeface="微軟正黑體" panose="020B0604030504040204" pitchFamily="34" charset="-120"/>
            </a:rPr>
            <a:t>當地華人，你的感受如何？為什麼？</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693619" y="4744459"/>
        <a:ext cx="7839918" cy="948793"/>
      </dsp:txXfrm>
    </dsp:sp>
    <dsp:sp modelId="{13979D0C-BAE3-451B-BB17-B876F56EE09B}">
      <dsp:nvSpPr>
        <dsp:cNvPr id="0" name=""/>
        <dsp:cNvSpPr/>
      </dsp:nvSpPr>
      <dsp:spPr>
        <a:xfrm>
          <a:off x="100623" y="4625859"/>
          <a:ext cx="1185991" cy="1185991"/>
        </a:xfrm>
        <a:prstGeom prst="ellipse">
          <a:avLst/>
        </a:prstGeom>
        <a:solidFill>
          <a:schemeClr val="accent5">
            <a:lumMod val="20000"/>
            <a:lumOff val="8000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66BA7E-19F1-41F7-9E2C-AC66C19EEF6E}">
      <dsp:nvSpPr>
        <dsp:cNvPr id="0" name=""/>
        <dsp:cNvSpPr/>
      </dsp:nvSpPr>
      <dsp:spPr>
        <a:xfrm>
          <a:off x="-5784807" y="-885574"/>
          <a:ext cx="6888440" cy="6888440"/>
        </a:xfrm>
        <a:prstGeom prst="blockArc">
          <a:avLst>
            <a:gd name="adj1" fmla="val 18900000"/>
            <a:gd name="adj2" fmla="val 2700000"/>
            <a:gd name="adj3" fmla="val 314"/>
          </a:avLst>
        </a:pr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D38729D-E01F-43BF-8915-D30BDC325C38}">
      <dsp:nvSpPr>
        <dsp:cNvPr id="0" name=""/>
        <dsp:cNvSpPr/>
      </dsp:nvSpPr>
      <dsp:spPr>
        <a:xfrm>
          <a:off x="710280" y="511729"/>
          <a:ext cx="7848688" cy="1023458"/>
        </a:xfrm>
        <a:prstGeom prst="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370" tIns="71120" rIns="71120" bIns="71120" numCol="1" spcCol="1270" anchor="ctr" anchorCtr="0">
          <a:noAutofit/>
        </a:bodyPr>
        <a:lstStyle/>
        <a:p>
          <a:pPr marL="541338" lvl="0" indent="-541338" algn="just"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為什麼部分當地人會這樣對待華人？怎樣可以消除這些情況？</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710280" y="511729"/>
        <a:ext cx="7848688" cy="1023458"/>
      </dsp:txXfrm>
    </dsp:sp>
    <dsp:sp modelId="{3B6ACD1D-2FE4-4BE0-A054-70397DF36047}">
      <dsp:nvSpPr>
        <dsp:cNvPr id="0" name=""/>
        <dsp:cNvSpPr/>
      </dsp:nvSpPr>
      <dsp:spPr>
        <a:xfrm>
          <a:off x="163919" y="327813"/>
          <a:ext cx="1279323" cy="1279323"/>
        </a:xfrm>
        <a:prstGeom prst="ellipse">
          <a:avLst/>
        </a:prstGeom>
        <a:solidFill>
          <a:schemeClr val="accent6">
            <a:lumMod val="20000"/>
            <a:lumOff val="8000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989C307-7414-4D60-9516-FAA1B1B793AB}">
      <dsp:nvSpPr>
        <dsp:cNvPr id="0" name=""/>
        <dsp:cNvSpPr/>
      </dsp:nvSpPr>
      <dsp:spPr>
        <a:xfrm>
          <a:off x="1082307" y="1835060"/>
          <a:ext cx="7476661" cy="1447170"/>
        </a:xfrm>
        <a:prstGeom prst="rect">
          <a:avLst/>
        </a:prstGeom>
        <a:solidFill>
          <a:srgbClr val="FFCC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370" tIns="71120" rIns="71120" bIns="71120" numCol="1" spcCol="1270" anchor="ctr" anchorCtr="0">
          <a:noAutofit/>
        </a:bodyPr>
        <a:lstStyle/>
        <a:p>
          <a:pPr marL="447675" lvl="0" indent="-447675" algn="just"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想一想，香港的社會中有沒有出現類似的涉及種族或疾病的不友善對待他人的現象？</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1082307" y="1835060"/>
        <a:ext cx="7476661" cy="1447170"/>
      </dsp:txXfrm>
    </dsp:sp>
    <dsp:sp modelId="{E03E0EDB-B210-4977-8B6D-BAD4A4E3BB56}">
      <dsp:nvSpPr>
        <dsp:cNvPr id="0" name=""/>
        <dsp:cNvSpPr/>
      </dsp:nvSpPr>
      <dsp:spPr>
        <a:xfrm>
          <a:off x="442645" y="1918984"/>
          <a:ext cx="1279323" cy="1279323"/>
        </a:xfrm>
        <a:prstGeom prst="ellipse">
          <a:avLst/>
        </a:prstGeom>
        <a:solidFill>
          <a:srgbClr val="FFCCFF"/>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7026AE-FE9B-4477-B422-1F97F852858A}">
      <dsp:nvSpPr>
        <dsp:cNvPr id="0" name=""/>
        <dsp:cNvSpPr/>
      </dsp:nvSpPr>
      <dsp:spPr>
        <a:xfrm>
          <a:off x="710280" y="3582104"/>
          <a:ext cx="7848688" cy="1023458"/>
        </a:xfrm>
        <a:prstGeom prst="rect">
          <a:avLst/>
        </a:prstGeom>
        <a:solidFill>
          <a:srgbClr val="FF99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370" tIns="71120" rIns="71120" bIns="71120" numCol="1" spcCol="1270" anchor="ctr" anchorCtr="0">
          <a:noAutofit/>
        </a:bodyPr>
        <a:lstStyle/>
        <a:p>
          <a:pPr marL="354013" lvl="0" indent="-354013" algn="l" defTabSz="1244600" rtl="0">
            <a:lnSpc>
              <a:spcPts val="3500"/>
            </a:lnSpc>
            <a:spcBef>
              <a:spcPct val="0"/>
            </a:spcBef>
            <a:spcAft>
              <a:spcPts val="0"/>
            </a:spcAft>
          </a:pPr>
          <a:r>
            <a:rPr lang="zh-TW" altLang="en-US" sz="2800" kern="1200" dirty="0" smtClean="0">
              <a:solidFill>
                <a:schemeClr val="tx1"/>
              </a:solidFill>
              <a:latin typeface="微軟正黑體" panose="020B0604030504040204" pitchFamily="34" charset="-120"/>
              <a:ea typeface="微軟正黑體" panose="020B0604030504040204" pitchFamily="34" charset="-120"/>
            </a:rPr>
            <a:t>在日常生活中，你認為要平等地對待別人嗎？為什麼</a:t>
          </a:r>
          <a:r>
            <a:rPr lang="en-US" altLang="zh-TW" sz="2800" kern="1200" dirty="0" smtClean="0">
              <a:solidFill>
                <a:schemeClr val="tx1"/>
              </a:solidFill>
              <a:latin typeface="微軟正黑體" panose="020B0604030504040204" pitchFamily="34" charset="-120"/>
              <a:ea typeface="微軟正黑體" panose="020B0604030504040204" pitchFamily="34" charset="-120"/>
            </a:rPr>
            <a:t>?</a:t>
          </a:r>
          <a:endParaRPr lang="zh-HK" sz="2800" kern="1200" dirty="0">
            <a:solidFill>
              <a:schemeClr val="tx1"/>
            </a:solidFill>
            <a:latin typeface="微軟正黑體" panose="020B0604030504040204" pitchFamily="34" charset="-120"/>
            <a:ea typeface="微軟正黑體" panose="020B0604030504040204" pitchFamily="34" charset="-120"/>
          </a:endParaRPr>
        </a:p>
      </dsp:txBody>
      <dsp:txXfrm>
        <a:off x="710280" y="3582104"/>
        <a:ext cx="7848688" cy="1023458"/>
      </dsp:txXfrm>
    </dsp:sp>
    <dsp:sp modelId="{2EB3B0DC-AB1D-4112-876C-7CA91A967E12}">
      <dsp:nvSpPr>
        <dsp:cNvPr id="0" name=""/>
        <dsp:cNvSpPr/>
      </dsp:nvSpPr>
      <dsp:spPr>
        <a:xfrm>
          <a:off x="0" y="3447033"/>
          <a:ext cx="1279323" cy="1279323"/>
        </a:xfrm>
        <a:prstGeom prst="ellipse">
          <a:avLst/>
        </a:prstGeom>
        <a:solidFill>
          <a:srgbClr val="CCCCFF"/>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84533-E980-41F6-A731-2DF11CD341AA}" type="datetimeFigureOut">
              <a:rPr lang="zh-HK" altLang="en-US" smtClean="0"/>
              <a:t>24/6/2020</a:t>
            </a:fld>
            <a:endParaRPr lang="zh-HK" altLang="en-US"/>
          </a:p>
        </p:txBody>
      </p:sp>
      <p:sp>
        <p:nvSpPr>
          <p:cNvPr id="4" name="頁尾版面配置區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5" name="投影片編號版面配置區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FA74F8A-8F27-47C6-B32D-3B2A0AA1B163}" type="slidenum">
              <a:rPr lang="zh-HK" altLang="en-US" smtClean="0"/>
              <a:t>‹#›</a:t>
            </a:fld>
            <a:endParaRPr lang="zh-HK" altLang="en-US"/>
          </a:p>
        </p:txBody>
      </p:sp>
    </p:spTree>
    <p:extLst>
      <p:ext uri="{BB962C8B-B14F-4D97-AF65-F5344CB8AC3E}">
        <p14:creationId xmlns:p14="http://schemas.microsoft.com/office/powerpoint/2010/main" val="33903127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HK"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357ACC-0DB4-40E6-9352-4BD9D6BF3096}" type="datetimeFigureOut">
              <a:rPr lang="zh-HK" altLang="en-US" smtClean="0"/>
              <a:t>24/6/2020</a:t>
            </a:fld>
            <a:endParaRPr lang="zh-HK" altLang="en-US"/>
          </a:p>
        </p:txBody>
      </p:sp>
      <p:sp>
        <p:nvSpPr>
          <p:cNvPr id="4" name="投影片圖像版面配置區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HK"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HK"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69383A-D372-43C4-B208-C89AF62851F9}" type="slidenum">
              <a:rPr lang="zh-HK" altLang="en-US" smtClean="0"/>
              <a:t>‹#›</a:t>
            </a:fld>
            <a:endParaRPr lang="zh-HK" altLang="en-US"/>
          </a:p>
        </p:txBody>
      </p:sp>
    </p:spTree>
    <p:extLst>
      <p:ext uri="{BB962C8B-B14F-4D97-AF65-F5344CB8AC3E}">
        <p14:creationId xmlns:p14="http://schemas.microsoft.com/office/powerpoint/2010/main" val="37305869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655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7" name="Google Shape;157;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7768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852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90296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200" dirty="0" smtClean="0"/>
              <a:t>教師可將學生分為</a:t>
            </a:r>
            <a:r>
              <a:rPr lang="en-US" altLang="zh-TW" sz="1200" dirty="0" smtClean="0"/>
              <a:t>3-4</a:t>
            </a:r>
            <a:r>
              <a:rPr lang="zh-TW" altLang="en-US" sz="1200" dirty="0" smtClean="0"/>
              <a:t>人一組，進行討論反思。完成後教師請學生自由分享意見。</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endParaRPr lang="en-US" altLang="zh-TW" sz="1200" dirty="0" smtClean="0"/>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zh-TW" altLang="en-US" sz="1200" dirty="0" smtClean="0"/>
              <a:t>預期學生回應：就算沒有呼吸道感染徵狀，戴口罩可以保護自己免受感染，同時亦可保障家人免受感染。</a:t>
            </a:r>
            <a:endParaRPr lang="en-CA"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TW" sz="1200" baseline="0" dirty="0" smtClean="0"/>
              <a:t>       </a:t>
            </a:r>
            <a:r>
              <a:rPr lang="zh-TW" altLang="en-US" sz="1200" dirty="0" smtClean="0"/>
              <a:t>萬一自己已受感染正在</a:t>
            </a:r>
            <a:r>
              <a:rPr lang="zh-TW" altLang="en-US" sz="1200" smtClean="0"/>
              <a:t>潛伏期，亦不會傳染</a:t>
            </a:r>
            <a:r>
              <a:rPr lang="zh-TW" altLang="en-US" sz="1200" dirty="0" smtClean="0"/>
              <a:t>他人。</a:t>
            </a:r>
            <a:endParaRPr lang="en-CA"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HK" sz="1200" dirty="0" smtClean="0"/>
              <a:t>2.  </a:t>
            </a:r>
            <a:r>
              <a:rPr lang="zh-TW" altLang="en-US" sz="1200" dirty="0" smtClean="0"/>
              <a:t>一般西方人認為沒有染呼吸道感染徵狀就不需要戴口罩，而香港人則認為戴口罩為有效預防病毒散播的方法，因此香港人普遍較西方人接受戴口罩。</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H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HK" sz="1200" dirty="0" smtClean="0"/>
              <a:t>3.</a:t>
            </a:r>
            <a:r>
              <a:rPr lang="en-US" altLang="zh-TW" sz="1200" dirty="0" smtClean="0"/>
              <a:t> </a:t>
            </a:r>
            <a:r>
              <a:rPr lang="zh-TW" altLang="en-US" sz="1200" dirty="0" smtClean="0"/>
              <a:t>不友善對待華人的事件包括辱罵、吐口水、扔雞蛋等言語和身體暴力攻擊</a:t>
            </a:r>
            <a:endParaRPr lang="en-US" altLang="zh-TW"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HK" sz="12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HK" sz="1200" dirty="0" smtClean="0"/>
              <a:t>4.</a:t>
            </a:r>
            <a:r>
              <a:rPr lang="en-US" altLang="zh-TW" sz="1200" dirty="0" smtClean="0"/>
              <a:t>  </a:t>
            </a:r>
            <a:r>
              <a:rPr lang="zh-TW" altLang="en-US" sz="1200" dirty="0" smtClean="0"/>
              <a:t>預期學生表示感到忿怒、委屈、恐懼、不被尊重等負面感受。</a:t>
            </a:r>
            <a:endParaRPr lang="en-US" altLang="zh-TW" sz="1200" dirty="0" smtClean="0"/>
          </a:p>
          <a:p>
            <a:endParaRPr lang="zh-HK" altLang="en-US" dirty="0"/>
          </a:p>
        </p:txBody>
      </p:sp>
      <p:sp>
        <p:nvSpPr>
          <p:cNvPr id="4" name="投影片編號版面配置區 3"/>
          <p:cNvSpPr>
            <a:spLocks noGrp="1"/>
          </p:cNvSpPr>
          <p:nvPr>
            <p:ph type="sldNum" sz="quarter" idx="10"/>
          </p:nvPr>
        </p:nvSpPr>
        <p:spPr/>
        <p:txBody>
          <a:bodyPr/>
          <a:lstStyle/>
          <a:p>
            <a:fld id="{6769383A-D372-43C4-B208-C89AF62851F9}" type="slidenum">
              <a:rPr lang="zh-HK" altLang="en-US" smtClean="0"/>
              <a:t>6</a:t>
            </a:fld>
            <a:endParaRPr lang="zh-HK" altLang="en-US"/>
          </a:p>
        </p:txBody>
      </p:sp>
    </p:spTree>
    <p:extLst>
      <p:ext uri="{BB962C8B-B14F-4D97-AF65-F5344CB8AC3E}">
        <p14:creationId xmlns:p14="http://schemas.microsoft.com/office/powerpoint/2010/main" val="101315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altLang="zh-HK" dirty="0" smtClean="0"/>
              <a:t>5. </a:t>
            </a:r>
            <a:r>
              <a:rPr lang="zh-TW" altLang="en-US" dirty="0" smtClean="0"/>
              <a:t>預期學生表示或對華人存在偏見，甚至歧視，或錯誤地認為只要是中國人就帶病毒等等。偏見通常由誤解引起，只要當地人增加對病毒傳播</a:t>
            </a:r>
            <a:r>
              <a:rPr lang="en-US" altLang="zh-TW" dirty="0" smtClean="0"/>
              <a:t>/</a:t>
            </a:r>
            <a:r>
              <a:rPr lang="zh-TW" altLang="en-US" dirty="0" smtClean="0"/>
              <a:t>疫情的正 </a:t>
            </a: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TW" dirty="0" smtClean="0"/>
              <a:t>    </a:t>
            </a:r>
            <a:r>
              <a:rPr lang="zh-TW" altLang="en-US" dirty="0" smtClean="0"/>
              <a:t>確認識，加上慎思明辨，並保持對其他人的尊重和關懷，才可建構沒有歧視、關愛共融的多元社會。</a:t>
            </a: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    [</a:t>
            </a:r>
            <a:r>
              <a:rPr lang="zh-TW" altLang="en-US" dirty="0" smtClean="0"/>
              <a:t>教師可以引用香港</a:t>
            </a:r>
            <a:r>
              <a:rPr lang="en-US" altLang="zh-TW" dirty="0" smtClean="0"/>
              <a:t>《</a:t>
            </a:r>
            <a:r>
              <a:rPr lang="zh-TW" altLang="en-US" dirty="0" smtClean="0"/>
              <a:t>種族歧視條例</a:t>
            </a:r>
            <a:r>
              <a:rPr lang="en-US" altLang="zh-TW" dirty="0" smtClean="0"/>
              <a:t>》</a:t>
            </a:r>
            <a:r>
              <a:rPr lang="zh-TW" altLang="en-US" dirty="0" smtClean="0"/>
              <a:t>和</a:t>
            </a:r>
            <a:r>
              <a:rPr lang="en-US" altLang="zh-TW" dirty="0" smtClean="0"/>
              <a:t>《</a:t>
            </a:r>
            <a:r>
              <a:rPr lang="zh-TW" altLang="en-US" dirty="0" smtClean="0"/>
              <a:t>殘疾歧視條例</a:t>
            </a:r>
            <a:r>
              <a:rPr lang="en-US" altLang="zh-TW" dirty="0" smtClean="0"/>
              <a:t>》(</a:t>
            </a:r>
            <a:r>
              <a:rPr lang="zh-TW" altLang="en-US" dirty="0" smtClean="0"/>
              <a:t>見教師參考資料</a:t>
            </a:r>
            <a:r>
              <a:rPr lang="en-US" altLang="zh-TW" dirty="0" smtClean="0"/>
              <a:t>)</a:t>
            </a:r>
            <a:r>
              <a:rPr lang="zh-TW" altLang="en-US" dirty="0" smtClean="0"/>
              <a:t>，引導學生作延伸討論</a:t>
            </a:r>
            <a:r>
              <a:rPr lang="en-US" altLang="zh-TW" dirty="0" smtClean="0"/>
              <a:t>(</a:t>
            </a:r>
            <a:r>
              <a:rPr lang="zh-TW" altLang="en-US" dirty="0" smtClean="0"/>
              <a:t>參考討論問題</a:t>
            </a:r>
            <a:r>
              <a:rPr lang="en-US" altLang="zh-TW" dirty="0" smtClean="0"/>
              <a:t>6</a:t>
            </a:r>
            <a:r>
              <a:rPr lang="zh-TW" altLang="en-US" dirty="0" smtClean="0"/>
              <a:t>、</a:t>
            </a:r>
            <a:r>
              <a:rPr lang="en-US" altLang="zh-TW" dirty="0" smtClean="0"/>
              <a:t>7)</a:t>
            </a:r>
            <a:r>
              <a:rPr lang="zh-TW" altLang="en-US" dirty="0" smtClean="0"/>
              <a:t>，並進一步深化偏見和歧視的概</a:t>
            </a: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TW" dirty="0" smtClean="0"/>
              <a:t>     </a:t>
            </a:r>
            <a:r>
              <a:rPr lang="zh-TW" altLang="en-US" dirty="0" smtClean="0"/>
              <a:t>念。</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TW" dirty="0" smtClean="0"/>
              <a:t>6. </a:t>
            </a:r>
            <a:r>
              <a:rPr lang="zh-TW" altLang="en-US" dirty="0" smtClean="0"/>
              <a:t>預期學生能說出涉及少數族裔或愛滋病患者等例子。</a:t>
            </a: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TW" dirty="0" smtClean="0"/>
              <a:t>7. </a:t>
            </a:r>
            <a:r>
              <a:rPr lang="zh-TW" altLang="en-US" dirty="0" smtClean="0"/>
              <a:t>預期學生能說出不平等地對待別人將帶來的問題，教師可就學生抱持尊重、關懷、理性、責任感等正向價值觀和態度予以肯定，並鼓勵他們在日常生 </a:t>
            </a:r>
            <a:endParaRPr lang="en-CA"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CA" altLang="zh-TW" dirty="0" smtClean="0"/>
              <a:t>    </a:t>
            </a:r>
            <a:r>
              <a:rPr lang="zh-TW" altLang="en-US" dirty="0" smtClean="0"/>
              <a:t>活中實踐。</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endParaRPr lang="zh-HK" altLang="en-US" dirty="0"/>
          </a:p>
        </p:txBody>
      </p:sp>
      <p:sp>
        <p:nvSpPr>
          <p:cNvPr id="4" name="投影片編號版面配置區 3"/>
          <p:cNvSpPr>
            <a:spLocks noGrp="1"/>
          </p:cNvSpPr>
          <p:nvPr>
            <p:ph type="sldNum" sz="quarter" idx="10"/>
          </p:nvPr>
        </p:nvSpPr>
        <p:spPr/>
        <p:txBody>
          <a:bodyPr/>
          <a:lstStyle/>
          <a:p>
            <a:fld id="{6769383A-D372-43C4-B208-C89AF62851F9}" type="slidenum">
              <a:rPr lang="zh-HK" altLang="en-US" smtClean="0"/>
              <a:t>7</a:t>
            </a:fld>
            <a:endParaRPr lang="zh-HK" altLang="en-US"/>
          </a:p>
        </p:txBody>
      </p:sp>
    </p:spTree>
    <p:extLst>
      <p:ext uri="{BB962C8B-B14F-4D97-AF65-F5344CB8AC3E}">
        <p14:creationId xmlns:p14="http://schemas.microsoft.com/office/powerpoint/2010/main" val="1578752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769383A-D372-43C4-B208-C89AF62851F9}" type="slidenum">
              <a:rPr lang="zh-HK" altLang="en-US" smtClean="0"/>
              <a:t>8</a:t>
            </a:fld>
            <a:endParaRPr lang="zh-HK" altLang="en-US"/>
          </a:p>
        </p:txBody>
      </p:sp>
    </p:spTree>
    <p:extLst>
      <p:ext uri="{BB962C8B-B14F-4D97-AF65-F5344CB8AC3E}">
        <p14:creationId xmlns:p14="http://schemas.microsoft.com/office/powerpoint/2010/main" val="251599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a:xfrm>
            <a:off x="1371600" y="1143000"/>
            <a:ext cx="4114800" cy="3086100"/>
          </a:xfrm>
        </p:spPr>
      </p:sp>
      <p:sp>
        <p:nvSpPr>
          <p:cNvPr id="3" name="備忘稿版面配置區 2"/>
          <p:cNvSpPr>
            <a:spLocks noGrp="1"/>
          </p:cNvSpPr>
          <p:nvPr>
            <p:ph type="body" idx="1"/>
          </p:nvPr>
        </p:nvSpPr>
        <p:spPr/>
        <p:txBody>
          <a:bodyPr/>
          <a:lstStyle/>
          <a:p>
            <a:endParaRPr lang="zh-HK" altLang="en-US" dirty="0"/>
          </a:p>
        </p:txBody>
      </p:sp>
      <p:sp>
        <p:nvSpPr>
          <p:cNvPr id="4" name="投影片編號版面配置區 3"/>
          <p:cNvSpPr>
            <a:spLocks noGrp="1"/>
          </p:cNvSpPr>
          <p:nvPr>
            <p:ph type="sldNum" sz="quarter" idx="10"/>
          </p:nvPr>
        </p:nvSpPr>
        <p:spPr/>
        <p:txBody>
          <a:bodyPr/>
          <a:lstStyle/>
          <a:p>
            <a:fld id="{6769383A-D372-43C4-B208-C89AF62851F9}" type="slidenum">
              <a:rPr lang="zh-HK" altLang="en-US" smtClean="0"/>
              <a:t>9</a:t>
            </a:fld>
            <a:endParaRPr lang="zh-HK" altLang="en-US"/>
          </a:p>
        </p:txBody>
      </p:sp>
    </p:spTree>
    <p:extLst>
      <p:ext uri="{BB962C8B-B14F-4D97-AF65-F5344CB8AC3E}">
        <p14:creationId xmlns:p14="http://schemas.microsoft.com/office/powerpoint/2010/main" val="2784786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143000" y="1122363"/>
            <a:ext cx="6858000" cy="2387600"/>
          </a:xfrm>
        </p:spPr>
        <p:txBody>
          <a:bodyPr anchor="b"/>
          <a:lstStyle>
            <a:lvl1pPr algn="ctr">
              <a:defRPr sz="4500"/>
            </a:lvl1pPr>
          </a:lstStyle>
          <a:p>
            <a:r>
              <a:rPr lang="zh-TW" altLang="en-US" smtClean="0"/>
              <a:t>按一下以編輯母片標題樣式</a:t>
            </a:r>
            <a:endParaRPr lang="zh-HK" altLang="en-US"/>
          </a:p>
        </p:txBody>
      </p:sp>
      <p:sp>
        <p:nvSpPr>
          <p:cNvPr id="3" name="副標題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smtClean="0"/>
              <a:t>按一下以編輯母片副標題樣式</a:t>
            </a:r>
            <a:endParaRPr lang="zh-HK" altLang="en-US"/>
          </a:p>
        </p:txBody>
      </p:sp>
      <p:sp>
        <p:nvSpPr>
          <p:cNvPr id="4" name="日期版面配置區 3"/>
          <p:cNvSpPr>
            <a:spLocks noGrp="1"/>
          </p:cNvSpPr>
          <p:nvPr>
            <p:ph type="dt" sz="half" idx="10"/>
          </p:nvPr>
        </p:nvSpPr>
        <p:spPr/>
        <p:txBody>
          <a:bodyPr/>
          <a:lstStyle/>
          <a:p>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774641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612991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zh-HK" altLang="en-US"/>
          </a:p>
        </p:txBody>
      </p:sp>
      <p:sp>
        <p:nvSpPr>
          <p:cNvPr id="3" name="直排文字版面配置區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84949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98551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485915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09860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6396189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9338189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685539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366751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07118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10"/>
          </p:nvPr>
        </p:nvSpPr>
        <p:spPr/>
        <p:txBody>
          <a:bodyPr/>
          <a:lstStyle/>
          <a:p>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006582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096024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5172718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927945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zh-TW" altLang="en-US" smtClean="0"/>
              <a:t>按一下以編輯母片標題樣式</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smtClean="0"/>
              <a:t>按一下以編輯母片副標題樣式</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9364227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933813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72877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1889146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endParaRPr lang="zh-HK"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HK"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113960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endParaRPr lang="zh-HK"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HK"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25543311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zh-HK"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HK"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277788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9"/>
            <a:ext cx="7886700" cy="2852737"/>
          </a:xfrm>
        </p:spPr>
        <p:txBody>
          <a:bodyPr anchor="b"/>
          <a:lstStyle>
            <a:lvl1pPr>
              <a:defRPr sz="4500"/>
            </a:lvl1p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endParaRPr lang="zh-HK" altLang="en-US"/>
          </a:p>
        </p:txBody>
      </p:sp>
      <p:sp>
        <p:nvSpPr>
          <p:cNvPr id="5" name="頁尾版面配置區 4"/>
          <p:cNvSpPr>
            <a:spLocks noGrp="1"/>
          </p:cNvSpPr>
          <p:nvPr>
            <p:ph type="ftr" sz="quarter" idx="11"/>
          </p:nvPr>
        </p:nvSpPr>
        <p:spPr/>
        <p:txBody>
          <a:bodyPr/>
          <a:lstStyle/>
          <a:p>
            <a:endParaRPr lang="zh-HK" altLang="en-US"/>
          </a:p>
        </p:txBody>
      </p:sp>
      <p:sp>
        <p:nvSpPr>
          <p:cNvPr id="6" name="投影片編號版面配置區 5"/>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288241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885895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endParaRPr lang="zh-HK"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HK"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41889219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69578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TW" altLang="en-US" smtClean="0"/>
              <a:t>按一下以編輯母片標題樣式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endParaRPr lang="zh-HK"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HK"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0000000-1234-1234-1234-123412341234}" type="slidenum">
              <a:rPr lang="en-US" altLang="zh-TW" smtClean="0">
                <a:solidFill>
                  <a:prstClr val="black">
                    <a:tint val="75000"/>
                  </a:prstClr>
                </a:solidFill>
              </a:rPr>
              <a:pPr/>
              <a:t>‹#›</a:t>
            </a:fld>
            <a:endParaRPr lang="zh-TW" altLang="en-US">
              <a:solidFill>
                <a:prstClr val="black">
                  <a:tint val="75000"/>
                </a:prstClr>
              </a:solidFill>
            </a:endParaRPr>
          </a:p>
        </p:txBody>
      </p:sp>
    </p:spTree>
    <p:extLst>
      <p:ext uri="{BB962C8B-B14F-4D97-AF65-F5344CB8AC3E}">
        <p14:creationId xmlns:p14="http://schemas.microsoft.com/office/powerpoint/2010/main" val="3886796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內容版面配置區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內容版面配置區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日期版面配置區 4"/>
          <p:cNvSpPr>
            <a:spLocks noGrp="1"/>
          </p:cNvSpPr>
          <p:nvPr>
            <p:ph type="dt" sz="half" idx="10"/>
          </p:nvPr>
        </p:nvSpPr>
        <p:spPr/>
        <p:txBody>
          <a:bodyPr/>
          <a:lstStyle/>
          <a:p>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2837441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629841" y="365126"/>
            <a:ext cx="7886700" cy="1325563"/>
          </a:xfrm>
        </p:spPr>
        <p:txBody>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4" name="內容版面配置區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5" name="文字版面配置區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7" name="日期版面配置區 6"/>
          <p:cNvSpPr>
            <a:spLocks noGrp="1"/>
          </p:cNvSpPr>
          <p:nvPr>
            <p:ph type="dt" sz="half" idx="10"/>
          </p:nvPr>
        </p:nvSpPr>
        <p:spPr/>
        <p:txBody>
          <a:bodyPr/>
          <a:lstStyle/>
          <a:p>
            <a:endParaRPr lang="zh-HK" altLang="en-US"/>
          </a:p>
        </p:txBody>
      </p:sp>
      <p:sp>
        <p:nvSpPr>
          <p:cNvPr id="8" name="頁尾版面配置區 7"/>
          <p:cNvSpPr>
            <a:spLocks noGrp="1"/>
          </p:cNvSpPr>
          <p:nvPr>
            <p:ph type="ftr" sz="quarter" idx="11"/>
          </p:nvPr>
        </p:nvSpPr>
        <p:spPr/>
        <p:txBody>
          <a:bodyPr/>
          <a:lstStyle/>
          <a:p>
            <a:endParaRPr lang="zh-HK" altLang="en-US"/>
          </a:p>
        </p:txBody>
      </p:sp>
      <p:sp>
        <p:nvSpPr>
          <p:cNvPr id="9" name="投影片編號版面配置區 8"/>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10690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HK" altLang="en-US"/>
          </a:p>
        </p:txBody>
      </p:sp>
      <p:sp>
        <p:nvSpPr>
          <p:cNvPr id="3" name="日期版面配置區 2"/>
          <p:cNvSpPr>
            <a:spLocks noGrp="1"/>
          </p:cNvSpPr>
          <p:nvPr>
            <p:ph type="dt" sz="half" idx="10"/>
          </p:nvPr>
        </p:nvSpPr>
        <p:spPr/>
        <p:txBody>
          <a:bodyPr/>
          <a:lstStyle/>
          <a:p>
            <a:endParaRPr lang="zh-HK" altLang="en-US"/>
          </a:p>
        </p:txBody>
      </p:sp>
      <p:sp>
        <p:nvSpPr>
          <p:cNvPr id="4" name="頁尾版面配置區 3"/>
          <p:cNvSpPr>
            <a:spLocks noGrp="1"/>
          </p:cNvSpPr>
          <p:nvPr>
            <p:ph type="ftr" sz="quarter" idx="11"/>
          </p:nvPr>
        </p:nvSpPr>
        <p:spPr/>
        <p:txBody>
          <a:bodyPr/>
          <a:lstStyle/>
          <a:p>
            <a:endParaRPr lang="zh-HK" altLang="en-US"/>
          </a:p>
        </p:txBody>
      </p:sp>
      <p:sp>
        <p:nvSpPr>
          <p:cNvPr id="5" name="投影片編號版面配置區 4"/>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1788949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endParaRPr lang="zh-HK" altLang="en-US"/>
          </a:p>
        </p:txBody>
      </p:sp>
      <p:sp>
        <p:nvSpPr>
          <p:cNvPr id="3" name="頁尾版面配置區 2"/>
          <p:cNvSpPr>
            <a:spLocks noGrp="1"/>
          </p:cNvSpPr>
          <p:nvPr>
            <p:ph type="ftr" sz="quarter" idx="11"/>
          </p:nvPr>
        </p:nvSpPr>
        <p:spPr/>
        <p:txBody>
          <a:bodyPr/>
          <a:lstStyle/>
          <a:p>
            <a:endParaRPr lang="zh-HK" altLang="en-US"/>
          </a:p>
        </p:txBody>
      </p:sp>
      <p:sp>
        <p:nvSpPr>
          <p:cNvPr id="4" name="投影片編號版面配置區 3"/>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4284594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HK" altLang="en-US"/>
          </a:p>
        </p:txBody>
      </p:sp>
      <p:sp>
        <p:nvSpPr>
          <p:cNvPr id="3" name="內容版面配置區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43384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629841" y="457200"/>
            <a:ext cx="2949178" cy="1600200"/>
          </a:xfrm>
        </p:spPr>
        <p:txBody>
          <a:bodyPr anchor="b"/>
          <a:lstStyle>
            <a:lvl1pPr>
              <a:defRPr sz="2400"/>
            </a:lvl1pPr>
          </a:lstStyle>
          <a:p>
            <a:r>
              <a:rPr lang="zh-TW" altLang="en-US" smtClean="0"/>
              <a:t>按一下以編輯母片標題樣式</a:t>
            </a:r>
            <a:endParaRPr lang="zh-HK" altLang="en-US"/>
          </a:p>
        </p:txBody>
      </p:sp>
      <p:sp>
        <p:nvSpPr>
          <p:cNvPr id="3" name="圖片版面配置區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HK" altLang="en-US"/>
          </a:p>
        </p:txBody>
      </p:sp>
      <p:sp>
        <p:nvSpPr>
          <p:cNvPr id="4" name="文字版面配置區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endParaRPr lang="zh-HK" altLang="en-US"/>
          </a:p>
        </p:txBody>
      </p:sp>
      <p:sp>
        <p:nvSpPr>
          <p:cNvPr id="6" name="頁尾版面配置區 5"/>
          <p:cNvSpPr>
            <a:spLocks noGrp="1"/>
          </p:cNvSpPr>
          <p:nvPr>
            <p:ph type="ftr" sz="quarter" idx="11"/>
          </p:nvPr>
        </p:nvSpPr>
        <p:spPr/>
        <p:txBody>
          <a:bodyPr/>
          <a:lstStyle/>
          <a:p>
            <a:endParaRPr lang="zh-HK" altLang="en-US"/>
          </a:p>
        </p:txBody>
      </p:sp>
      <p:sp>
        <p:nvSpPr>
          <p:cNvPr id="7" name="投影片編號版面配置區 6"/>
          <p:cNvSpPr>
            <a:spLocks noGrp="1"/>
          </p:cNvSpPr>
          <p:nvPr>
            <p:ph type="sldNum" sz="quarter" idx="12"/>
          </p:nvPr>
        </p:nvSpPr>
        <p:spPr/>
        <p:txBody>
          <a:bodyPr/>
          <a:lstStyle/>
          <a:p>
            <a:fld id="{00000000-1234-1234-1234-123412341234}" type="slidenum">
              <a:rPr lang="en-US" altLang="zh-TW" smtClean="0">
                <a:solidFill>
                  <a:srgbClr val="90C226"/>
                </a:solidFill>
              </a:rPr>
              <a:pPr/>
              <a:t>‹#›</a:t>
            </a:fld>
            <a:endParaRPr lang="en-US">
              <a:solidFill>
                <a:srgbClr val="90C226"/>
              </a:solidFill>
            </a:endParaRPr>
          </a:p>
        </p:txBody>
      </p:sp>
    </p:spTree>
    <p:extLst>
      <p:ext uri="{BB962C8B-B14F-4D97-AF65-F5344CB8AC3E}">
        <p14:creationId xmlns:p14="http://schemas.microsoft.com/office/powerpoint/2010/main" val="3215539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HK" altLang="en-US"/>
          </a:p>
        </p:txBody>
      </p:sp>
      <p:sp>
        <p:nvSpPr>
          <p:cNvPr id="3" name="文字版面配置區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HK" altLang="en-US"/>
          </a:p>
        </p:txBody>
      </p:sp>
      <p:sp>
        <p:nvSpPr>
          <p:cNvPr id="4" name="日期版面配置區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61BEF0D-F0BB-DE4B-95CE-6DB70DBA9567}" type="datetimeFigureOut">
              <a:rPr lang="en-US" smtClean="0"/>
              <a:pPr/>
              <a:t>6/24/2020</a:t>
            </a:fld>
            <a:endParaRPr lang="en-US" dirty="0"/>
          </a:p>
        </p:txBody>
      </p:sp>
      <p:sp>
        <p:nvSpPr>
          <p:cNvPr id="5" name="頁尾版面配置區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投影片編號版面配置區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99469420"/>
      </p:ext>
    </p:extLst>
  </p:cSld>
  <p:clrMap bg1="lt1" tx1="dk1" bg2="lt2" tx2="dk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buClr>
                <a:srgbClr val="000000"/>
              </a:buClr>
              <a:buFont typeface="Arial"/>
              <a:buNone/>
            </a:pPr>
            <a:endParaRPr lang="zh-HK" alt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buClr>
                <a:srgbClr val="000000"/>
              </a:buClr>
              <a:buFont typeface="Arial"/>
              <a:buNone/>
            </a:pPr>
            <a:endParaRPr lang="zh-HK" alt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buClr>
                <a:srgbClr val="000000"/>
              </a:buClr>
              <a:buFont typeface="Arial"/>
              <a:buNone/>
            </a:pPr>
            <a:fld id="{00000000-1234-1234-1234-123412341234}" type="slidenum">
              <a:rPr lang="en-US" altLang="zh-TW" kern="0" smtClean="0">
                <a:solidFill>
                  <a:prstClr val="black">
                    <a:tint val="75000"/>
                  </a:prstClr>
                </a:solidFill>
                <a:latin typeface="Arial"/>
                <a:cs typeface="Arial"/>
                <a:sym typeface="Arial"/>
              </a:rPr>
              <a:pPr defTabSz="914400">
                <a:buClr>
                  <a:srgbClr val="000000"/>
                </a:buClr>
                <a:buFont typeface="Arial"/>
                <a:buNone/>
              </a:pPr>
              <a:t>‹#›</a:t>
            </a:fld>
            <a:endParaRPr lang="zh-TW" alt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34011116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buClr>
                <a:srgbClr val="000000"/>
              </a:buClr>
              <a:buFont typeface="Arial"/>
              <a:buNone/>
            </a:pPr>
            <a:endParaRPr lang="zh-HK" altLang="en-US" kern="0">
              <a:solidFill>
                <a:prstClr val="black">
                  <a:tint val="75000"/>
                </a:prstClr>
              </a:solidFill>
              <a:latin typeface="Arial"/>
              <a:cs typeface="Arial"/>
              <a:sym typeface="Aria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buClr>
                <a:srgbClr val="000000"/>
              </a:buClr>
              <a:buFont typeface="Arial"/>
              <a:buNone/>
            </a:pPr>
            <a:endParaRPr lang="zh-HK" altLang="en-US" kern="0">
              <a:solidFill>
                <a:prstClr val="black">
                  <a:tint val="75000"/>
                </a:prstClr>
              </a:solidFill>
              <a:latin typeface="Arial"/>
              <a:cs typeface="Arial"/>
              <a:sym typeface="Aria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buClr>
                <a:srgbClr val="000000"/>
              </a:buClr>
              <a:buFont typeface="Arial"/>
              <a:buNone/>
            </a:pPr>
            <a:fld id="{00000000-1234-1234-1234-123412341234}" type="slidenum">
              <a:rPr lang="en-US" altLang="zh-TW" kern="0" smtClean="0">
                <a:solidFill>
                  <a:prstClr val="black">
                    <a:tint val="75000"/>
                  </a:prstClr>
                </a:solidFill>
                <a:latin typeface="Arial"/>
                <a:cs typeface="Arial"/>
                <a:sym typeface="Arial"/>
              </a:rPr>
              <a:pPr defTabSz="914400">
                <a:buClr>
                  <a:srgbClr val="000000"/>
                </a:buClr>
                <a:buFont typeface="Arial"/>
                <a:buNone/>
              </a:pPr>
              <a:t>‹#›</a:t>
            </a:fld>
            <a:endParaRPr lang="zh-TW" altLang="en-US" kern="0">
              <a:solidFill>
                <a:prstClr val="black">
                  <a:tint val="75000"/>
                </a:prstClr>
              </a:solidFill>
              <a:latin typeface="Arial"/>
              <a:cs typeface="Arial"/>
              <a:sym typeface="Arial"/>
            </a:endParaRPr>
          </a:p>
        </p:txBody>
      </p:sp>
    </p:spTree>
    <p:extLst>
      <p:ext uri="{BB962C8B-B14F-4D97-AF65-F5344CB8AC3E}">
        <p14:creationId xmlns:p14="http://schemas.microsoft.com/office/powerpoint/2010/main" val="3691559240"/>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eoc.org.hk/EOC/Upload/UserFiles/File/enews/news226c.ht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a:stretch>
        </a:blipFill>
        <a:effectLst/>
      </p:bgPr>
    </p:bg>
    <p:spTree>
      <p:nvGrpSpPr>
        <p:cNvPr id="1" name="Shape 146"/>
        <p:cNvGrpSpPr/>
        <p:nvPr/>
      </p:nvGrpSpPr>
      <p:grpSpPr>
        <a:xfrm>
          <a:off x="0" y="0"/>
          <a:ext cx="0" cy="0"/>
          <a:chOff x="0" y="0"/>
          <a:chExt cx="0" cy="0"/>
        </a:xfrm>
      </p:grpSpPr>
      <p:sp>
        <p:nvSpPr>
          <p:cNvPr id="147" name="Google Shape;147;p1"/>
          <p:cNvSpPr txBox="1">
            <a:spLocks noGrp="1"/>
          </p:cNvSpPr>
          <p:nvPr>
            <p:ph type="ctrTitle"/>
          </p:nvPr>
        </p:nvSpPr>
        <p:spPr>
          <a:xfrm>
            <a:off x="1160693" y="810505"/>
            <a:ext cx="7067086" cy="1351703"/>
          </a:xfrm>
          <a:prstGeom prst="rect">
            <a:avLst/>
          </a:prstGeom>
          <a:noFill/>
          <a:ln>
            <a:noFill/>
          </a:ln>
        </p:spPr>
        <p:txBody>
          <a:bodyPr spcFirstLastPara="1" wrap="square" lIns="68569" tIns="34275" rIns="68569" bIns="34275" anchor="b" anchorCtr="0">
            <a:normAutofit fontScale="90000"/>
          </a:bodyPr>
          <a:lstStyle/>
          <a:p>
            <a:pPr>
              <a:lnSpc>
                <a:spcPct val="100000"/>
              </a:lnSpc>
              <a:buSzPts val="4860"/>
            </a:pPr>
            <a:r>
              <a:rPr lang="zh-TW" altLang="en-US" sz="3645" b="1" dirty="0">
                <a:effectLst>
                  <a:outerShdw blurRad="50800" dist="38100" dir="2700000" algn="tl" rotWithShape="0">
                    <a:prstClr val="black">
                      <a:alpha val="40000"/>
                    </a:prstClr>
                  </a:outerShdw>
                </a:effectLst>
              </a:rPr>
              <a:t/>
            </a:r>
            <a:br>
              <a:rPr lang="zh-TW" altLang="en-US" sz="3645" b="1" dirty="0">
                <a:effectLst>
                  <a:outerShdw blurRad="50800" dist="38100" dir="2700000" algn="tl" rotWithShape="0">
                    <a:prstClr val="black">
                      <a:alpha val="40000"/>
                    </a:prstClr>
                  </a:outerShdw>
                </a:effectLst>
              </a:rPr>
            </a:br>
            <a:r>
              <a:rPr lang="zh-TW" altLang="en-US" sz="3645" b="1" dirty="0">
                <a:effectLst>
                  <a:outerShdw blurRad="50800" dist="38100" dir="2700000" algn="tl" rotWithShape="0">
                    <a:prstClr val="black">
                      <a:alpha val="40000"/>
                    </a:prstClr>
                  </a:outerShdw>
                </a:effectLst>
              </a:rPr>
              <a:t/>
            </a:r>
            <a:br>
              <a:rPr lang="zh-TW" altLang="en-US" sz="3645" b="1" dirty="0">
                <a:effectLst>
                  <a:outerShdw blurRad="50800" dist="38100" dir="2700000" algn="tl" rotWithShape="0">
                    <a:prstClr val="black">
                      <a:alpha val="40000"/>
                    </a:prstClr>
                  </a:outerShdw>
                </a:effectLst>
              </a:rPr>
            </a:br>
            <a:r>
              <a:rPr lang="zh-TW" altLang="en-US" sz="3645" b="1" dirty="0">
                <a:effectLst>
                  <a:outerShdw blurRad="50800" dist="38100" dir="2700000" algn="tl" rotWithShape="0">
                    <a:prstClr val="black">
                      <a:alpha val="40000"/>
                    </a:prstClr>
                  </a:outerShdw>
                </a:effectLst>
              </a:rPr>
              <a:t/>
            </a:r>
            <a:br>
              <a:rPr lang="zh-TW" altLang="en-US" sz="3645" b="1" dirty="0">
                <a:effectLst>
                  <a:outerShdw blurRad="50800" dist="38100" dir="2700000" algn="tl" rotWithShape="0">
                    <a:prstClr val="black">
                      <a:alpha val="40000"/>
                    </a:prstClr>
                  </a:outerShdw>
                </a:effectLst>
              </a:rPr>
            </a:br>
            <a:r>
              <a:rPr lang="zh-TW" altLang="en-US" sz="4900" b="1" dirty="0">
                <a:effectLst>
                  <a:outerShdw blurRad="50800" dist="38100" dir="2700000" algn="tl" rotWithShape="0">
                    <a:prstClr val="black">
                      <a:alpha val="40000"/>
                    </a:prstClr>
                  </a:outerShdw>
                </a:effectLst>
              </a:rPr>
              <a:t/>
            </a:r>
            <a:br>
              <a:rPr lang="zh-TW" altLang="en-US" sz="4900" b="1" dirty="0">
                <a:effectLst>
                  <a:outerShdw blurRad="50800" dist="38100" dir="2700000" algn="tl" rotWithShape="0">
                    <a:prstClr val="black">
                      <a:alpha val="40000"/>
                    </a:prstClr>
                  </a:outerShdw>
                </a:effectLst>
              </a:rPr>
            </a:br>
            <a:r>
              <a:rPr lang="zh-TW" altLang="en-US" sz="31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rPr>
              <a:t>生活事件</a:t>
            </a:r>
            <a:r>
              <a:rPr lang="zh-TW" altLang="en-US" sz="31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rPr>
              <a:t>事例</a:t>
            </a:r>
            <a:r>
              <a:rPr lang="en-US" altLang="zh-TW" sz="31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rPr>
              <a:t/>
            </a:r>
            <a:br>
              <a:rPr lang="en-US" altLang="zh-TW" sz="31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rPr>
            </a:br>
            <a:r>
              <a:rPr lang="zh-TW" altLang="en-US" sz="44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Microsoft JhengHei"/>
              </a:rPr>
              <a:t>「</a:t>
            </a:r>
            <a:r>
              <a:rPr lang="zh-TW" altLang="en-US" sz="44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我</a:t>
            </a:r>
            <a:r>
              <a:rPr lang="zh-TW" altLang="en-US" sz="44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學會平等對待</a:t>
            </a:r>
            <a:r>
              <a:rPr lang="zh-TW" altLang="en-US" sz="44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別人</a:t>
            </a:r>
            <a:r>
              <a:rPr lang="zh-TW" altLang="en-US" sz="44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微軟正黑體" panose="020B0604030504040204" pitchFamily="34" charset="-120"/>
                <a:ea typeface="微軟正黑體" panose="020B0604030504040204" pitchFamily="34" charset="-120"/>
                <a:cs typeface="Microsoft JhengHei"/>
                <a:sym typeface="Microsoft JhengHei"/>
              </a:rPr>
              <a:t>」</a:t>
            </a:r>
            <a:r>
              <a:rPr lang="zh-TW" altLang="en-US" sz="44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
            </a:r>
            <a:br>
              <a:rPr lang="zh-TW" altLang="en-US" sz="44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br>
            <a:r>
              <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價值觀教育</a:t>
            </a:r>
            <a:br>
              <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br>
            <a:r>
              <a:rPr lang="zh-TW" altLang="en-US" sz="20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初中至高</a:t>
            </a:r>
            <a:r>
              <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中</a:t>
            </a:r>
            <a:br>
              <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br>
            <a:r>
              <a:rPr lang="zh-TW" altLang="en-US" sz="20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教育局德育</a:t>
            </a:r>
            <a:r>
              <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、公民及國民教育組</a:t>
            </a:r>
            <a:r>
              <a:rPr lang="zh-TW" altLang="en-US" sz="20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製作</a:t>
            </a:r>
            <a:r>
              <a:rPr lang="en-US" altLang="zh-TW"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
            </a:r>
            <a:br>
              <a:rPr lang="en-US" altLang="zh-TW"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br>
            <a:r>
              <a:rPr lang="en-US" altLang="zh-TW"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2020</a:t>
            </a:r>
            <a:r>
              <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年</a:t>
            </a:r>
            <a:r>
              <a:rPr lang="en-US" altLang="zh-TW"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6</a:t>
            </a:r>
            <a:r>
              <a:rPr lang="zh-TW" altLang="en-US" sz="2000" b="1" dirty="0" smtClean="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rPr>
              <a:t>月</a:t>
            </a:r>
            <a:endParaRPr lang="zh-TW" altLang="en-US" sz="2000" b="1" dirty="0">
              <a:ln w="10160">
                <a:solidFill>
                  <a:schemeClr val="accent5"/>
                </a:solidFill>
                <a:prstDash val="solid"/>
              </a:ln>
              <a:solidFill>
                <a:srgbClr val="FFFFFF"/>
              </a:solidFill>
              <a:effectLst>
                <a:outerShdw blurRad="50800" dist="38100" dir="2700000" algn="tl" rotWithShape="0">
                  <a:prstClr val="black">
                    <a:alpha val="40000"/>
                  </a:prstClr>
                </a:outerShdw>
              </a:effectLst>
              <a:latin typeface="Microsoft JhengHei"/>
              <a:ea typeface="Microsoft JhengHei"/>
              <a:cs typeface="Microsoft JhengHei"/>
              <a:sym typeface="Microsoft JhengHei"/>
            </a:endParaRPr>
          </a:p>
        </p:txBody>
      </p:sp>
      <p:sp>
        <p:nvSpPr>
          <p:cNvPr id="3" name="文字方塊 2"/>
          <p:cNvSpPr txBox="1"/>
          <p:nvPr/>
        </p:nvSpPr>
        <p:spPr>
          <a:xfrm>
            <a:off x="7400901" y="6596390"/>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11269319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21398" y="256779"/>
            <a:ext cx="6447501" cy="296081"/>
          </a:xfrm>
        </p:spPr>
        <p:txBody>
          <a:bodyPr>
            <a:noAutofit/>
          </a:bodyPr>
          <a:lstStyle/>
          <a:p>
            <a:r>
              <a:rPr lang="zh-TW" altLang="en-US" sz="3600" b="1" dirty="0">
                <a:solidFill>
                  <a:srgbClr val="0723F3"/>
                </a:solidFill>
                <a:latin typeface="微軟正黑體" panose="020B0604030504040204" pitchFamily="34" charset="-120"/>
                <a:ea typeface="微軟正黑體" panose="020B0604030504040204" pitchFamily="34" charset="-120"/>
              </a:rPr>
              <a:t>延展活動 </a:t>
            </a:r>
            <a:r>
              <a:rPr lang="en-US" altLang="zh-TW" sz="3600" b="1" dirty="0">
                <a:solidFill>
                  <a:srgbClr val="0723F3"/>
                </a:solidFill>
                <a:latin typeface="微軟正黑體" panose="020B0604030504040204" pitchFamily="34" charset="-120"/>
                <a:ea typeface="微軟正黑體" panose="020B0604030504040204" pitchFamily="34" charset="-120"/>
              </a:rPr>
              <a:t>(</a:t>
            </a:r>
            <a:r>
              <a:rPr lang="zh-TW" altLang="en-US" sz="3600" b="1" dirty="0">
                <a:solidFill>
                  <a:srgbClr val="0723F3"/>
                </a:solidFill>
                <a:latin typeface="微軟正黑體" panose="020B0604030504040204" pitchFamily="34" charset="-120"/>
                <a:ea typeface="微軟正黑體" panose="020B0604030504040204" pitchFamily="34" charset="-120"/>
              </a:rPr>
              <a:t>課後閱讀及反思</a:t>
            </a:r>
            <a:r>
              <a:rPr lang="en-US" altLang="zh-TW" sz="3600" b="1" dirty="0" smtClean="0">
                <a:solidFill>
                  <a:srgbClr val="0723F3"/>
                </a:solidFill>
                <a:latin typeface="微軟正黑體" panose="020B0604030504040204" pitchFamily="34" charset="-120"/>
                <a:ea typeface="微軟正黑體" panose="020B0604030504040204" pitchFamily="34" charset="-120"/>
              </a:rPr>
              <a:t>)</a:t>
            </a:r>
            <a:endParaRPr lang="zh-HK" altLang="en-US" sz="3600" b="1" dirty="0">
              <a:solidFill>
                <a:srgbClr val="0723F3"/>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21398" y="903475"/>
            <a:ext cx="8661345" cy="5767911"/>
          </a:xfrm>
          <a:solidFill>
            <a:srgbClr val="D7EEF1"/>
          </a:solidFill>
        </p:spPr>
        <p:txBody>
          <a:bodyPr>
            <a:noAutofit/>
          </a:bodyPr>
          <a:lstStyle/>
          <a:p>
            <a:pPr marL="0" indent="0" algn="ctr" hangingPunct="0">
              <a:lnSpc>
                <a:spcPts val="3500"/>
              </a:lnSpc>
              <a:spcBef>
                <a:spcPts val="600"/>
              </a:spcBef>
              <a:spcAft>
                <a:spcPts val="600"/>
              </a:spcAft>
              <a:buNone/>
            </a:pPr>
            <a:r>
              <a:rPr lang="en-US" altLang="zh-TW" sz="2800" b="1"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社交媒體留言涉種族攻擊 平機會發聲明表關注</a:t>
            </a:r>
            <a:r>
              <a:rPr lang="en-US" altLang="zh-TW" sz="2800" b="1" dirty="0">
                <a:latin typeface="微軟正黑體" panose="020B0604030504040204" pitchFamily="34" charset="-120"/>
                <a:ea typeface="微軟正黑體" panose="020B0604030504040204" pitchFamily="34" charset="-120"/>
              </a:rPr>
              <a:t>》</a:t>
            </a:r>
          </a:p>
          <a:p>
            <a:pPr algn="just" hangingPunct="0">
              <a:lnSpc>
                <a:spcPts val="3500"/>
              </a:lnSpc>
              <a:spcBef>
                <a:spcPts val="600"/>
              </a:spcBef>
              <a:spcAft>
                <a:spcPts val="600"/>
              </a:spcAft>
            </a:pPr>
            <a:r>
              <a:rPr lang="zh-TW" altLang="en-US" sz="2800" dirty="0">
                <a:latin typeface="微軟正黑體" panose="020B0604030504040204" pitchFamily="34" charset="-120"/>
                <a:ea typeface="微軟正黑體" panose="020B0604030504040204" pitchFamily="34" charset="-120"/>
              </a:rPr>
              <a:t>平機會於</a:t>
            </a:r>
            <a:r>
              <a:rPr lang="en-US" altLang="zh-TW" sz="2800" dirty="0">
                <a:latin typeface="微軟正黑體" panose="020B0604030504040204" pitchFamily="34" charset="-120"/>
                <a:ea typeface="微軟正黑體" panose="020B0604030504040204" pitchFamily="34" charset="-120"/>
              </a:rPr>
              <a:t>2020</a:t>
            </a:r>
            <a:r>
              <a:rPr lang="zh-TW" altLang="en-US" sz="2800" dirty="0">
                <a:latin typeface="微軟正黑體" panose="020B0604030504040204" pitchFamily="34" charset="-120"/>
                <a:ea typeface="微軟正黑體" panose="020B0604030504040204" pitchFamily="34" charset="-120"/>
              </a:rPr>
              <a:t>年</a:t>
            </a:r>
            <a:r>
              <a:rPr lang="en-US" altLang="zh-TW" sz="2800" dirty="0">
                <a:latin typeface="微軟正黑體" panose="020B0604030504040204" pitchFamily="34" charset="-120"/>
                <a:ea typeface="微軟正黑體" panose="020B0604030504040204" pitchFamily="34" charset="-120"/>
              </a:rPr>
              <a:t>1</a:t>
            </a:r>
            <a:r>
              <a:rPr lang="zh-TW" altLang="en-US" sz="2800" dirty="0">
                <a:latin typeface="微軟正黑體" panose="020B0604030504040204" pitchFamily="34" charset="-120"/>
                <a:ea typeface="微軟正黑體" panose="020B0604030504040204" pitchFamily="34" charset="-120"/>
              </a:rPr>
              <a:t>月</a:t>
            </a:r>
            <a:r>
              <a:rPr lang="en-US" altLang="zh-TW" sz="2800" dirty="0">
                <a:latin typeface="微軟正黑體" panose="020B0604030504040204" pitchFamily="34" charset="-120"/>
                <a:ea typeface="微軟正黑體" panose="020B0604030504040204" pitchFamily="34" charset="-120"/>
              </a:rPr>
              <a:t>21</a:t>
            </a:r>
            <a:r>
              <a:rPr lang="zh-TW" altLang="en-US" sz="2800" dirty="0">
                <a:latin typeface="微軟正黑體" panose="020B0604030504040204" pitchFamily="34" charset="-120"/>
                <a:ea typeface="微軟正黑體" panose="020B0604030504040204" pitchFamily="34" charset="-120"/>
              </a:rPr>
              <a:t>日發聲明，關注不少社交媒體的留言攻擊一女記者的種族及膚色。平機會反對所有形式的語言暴力和網絡欺凌，深信所有人</a:t>
            </a:r>
            <a:r>
              <a:rPr lang="zh-TW" altLang="en-US" sz="2800" dirty="0">
                <a:solidFill>
                  <a:srgbClr val="0723F3"/>
                </a:solidFill>
                <a:latin typeface="微軟正黑體" panose="020B0604030504040204" pitchFamily="34" charset="-120"/>
                <a:ea typeface="微軟正黑體" panose="020B0604030504040204" pitchFamily="34" charset="-120"/>
              </a:rPr>
              <a:t>不應因性別</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種族</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殘疾</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家庭崗位</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年齡</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性傾向</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性別認同而受到歧視</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騷擾</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中傷</a:t>
            </a:r>
            <a:r>
              <a:rPr lang="zh-TW" altLang="en-US" sz="2800" dirty="0">
                <a:latin typeface="微軟正黑體" panose="020B0604030504040204" pitchFamily="34" charset="-120"/>
                <a:ea typeface="微軟正黑體" panose="020B0604030504040204" pitchFamily="34" charset="-120"/>
              </a:rPr>
              <a:t>。</a:t>
            </a:r>
            <a:endParaRPr lang="en-US" altLang="zh-TW" sz="2800" dirty="0">
              <a:latin typeface="微軟正黑體" panose="020B0604030504040204" pitchFamily="34" charset="-120"/>
              <a:ea typeface="微軟正黑體" panose="020B0604030504040204" pitchFamily="34" charset="-120"/>
            </a:endParaRPr>
          </a:p>
          <a:p>
            <a:pPr algn="just" hangingPunct="0">
              <a:lnSpc>
                <a:spcPts val="3500"/>
              </a:lnSpc>
              <a:spcBef>
                <a:spcPts val="600"/>
              </a:spcBef>
              <a:spcAft>
                <a:spcPts val="600"/>
              </a:spcAft>
            </a:pPr>
            <a:r>
              <a:rPr lang="zh-TW" altLang="en-US" sz="2800" dirty="0">
                <a:latin typeface="微軟正黑體" panose="020B0604030504040204" pitchFamily="34" charset="-120"/>
                <a:ea typeface="微軟正黑體" panose="020B0604030504040204" pitchFamily="34" charset="-120"/>
              </a:rPr>
              <a:t>根據</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種族歧視條例</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r>
              <a:rPr lang="zh-TW" altLang="en-US" sz="2800" b="1" dirty="0">
                <a:latin typeface="微軟正黑體" panose="020B0604030504040204" pitchFamily="34" charset="-120"/>
                <a:ea typeface="微軟正黑體" panose="020B0604030504040204" pitchFamily="34" charset="-120"/>
              </a:rPr>
              <a:t>種族中傷</a:t>
            </a:r>
            <a:r>
              <a:rPr lang="zh-TW" altLang="en-US" sz="2800" dirty="0">
                <a:latin typeface="微軟正黑體" panose="020B0604030504040204" pitchFamily="34" charset="-120"/>
                <a:ea typeface="微軟正黑體" panose="020B0604030504040204" pitchFamily="34" charset="-120"/>
              </a:rPr>
              <a:t>」指基於某人種族，藉公開活動煽動對該人的仇恨、嚴重鄙視或強烈嘲諷，屬違法行為</a:t>
            </a:r>
            <a:r>
              <a:rPr lang="zh-TW" altLang="en-US" sz="2800" dirty="0" smtClean="0">
                <a:latin typeface="微軟正黑體" panose="020B0604030504040204" pitchFamily="34" charset="-120"/>
                <a:ea typeface="微軟正黑體" panose="020B0604030504040204" pitchFamily="34" charset="-120"/>
              </a:rPr>
              <a:t>。如</a:t>
            </a:r>
            <a:r>
              <a:rPr lang="zh-TW" altLang="en-US" sz="2800" dirty="0">
                <a:latin typeface="微軟正黑體" panose="020B0604030504040204" pitchFamily="34" charset="-120"/>
                <a:ea typeface="微軟正黑體" panose="020B0604030504040204" pitchFamily="34" charset="-120"/>
              </a:rPr>
              <a:t>該行為涉及威脅傷害他人身體</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損害財產</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處所，即</a:t>
            </a:r>
            <a:r>
              <a:rPr lang="zh-TW" altLang="en-US" sz="2800" dirty="0" smtClean="0">
                <a:latin typeface="微軟正黑體" panose="020B0604030504040204" pitchFamily="34" charset="-120"/>
                <a:ea typeface="微軟正黑體" panose="020B0604030504040204" pitchFamily="34" charset="-120"/>
              </a:rPr>
              <a:t>構成「</a:t>
            </a:r>
            <a:r>
              <a:rPr lang="zh-TW" altLang="en-US" sz="2800" dirty="0">
                <a:latin typeface="微軟正黑體" panose="020B0604030504040204" pitchFamily="34" charset="-120"/>
                <a:ea typeface="微軟正黑體" panose="020B0604030504040204" pitchFamily="34" charset="-120"/>
              </a:rPr>
              <a:t>嚴重中傷」，屬</a:t>
            </a:r>
            <a:r>
              <a:rPr lang="zh-TW" altLang="en-US" sz="2800" b="1" dirty="0">
                <a:latin typeface="微軟正黑體" panose="020B0604030504040204" pitchFamily="34" charset="-120"/>
                <a:ea typeface="微軟正黑體" panose="020B0604030504040204" pitchFamily="34" charset="-120"/>
              </a:rPr>
              <a:t>刑事罪行</a:t>
            </a:r>
            <a:r>
              <a:rPr lang="zh-TW" altLang="en-US" sz="2800" dirty="0" smtClean="0">
                <a:latin typeface="微軟正黑體" panose="020B0604030504040204" pitchFamily="34" charset="-120"/>
                <a:ea typeface="微軟正黑體" panose="020B0604030504040204" pitchFamily="34" charset="-120"/>
              </a:rPr>
              <a:t>。                                              </a:t>
            </a:r>
            <a:r>
              <a:rPr lang="zh-TW" altLang="en-US" sz="1600" dirty="0" smtClean="0">
                <a:latin typeface="微軟正黑體" panose="020B0604030504040204" pitchFamily="34" charset="-120"/>
                <a:ea typeface="微軟正黑體" panose="020B0604030504040204" pitchFamily="34" charset="-120"/>
              </a:rPr>
              <a:t>資料</a:t>
            </a:r>
            <a:r>
              <a:rPr lang="zh-TW" altLang="en-US" sz="1600" dirty="0">
                <a:latin typeface="微軟正黑體" panose="020B0604030504040204" pitchFamily="34" charset="-120"/>
                <a:ea typeface="微軟正黑體" panose="020B0604030504040204" pitchFamily="34" charset="-120"/>
              </a:rPr>
              <a:t>來源：平機會電子通訊</a:t>
            </a:r>
            <a:r>
              <a:rPr lang="en-US" altLang="zh-TW" sz="1600" dirty="0">
                <a:latin typeface="微軟正黑體" panose="020B0604030504040204" pitchFamily="34" charset="-120"/>
                <a:ea typeface="微軟正黑體" panose="020B0604030504040204" pitchFamily="34" charset="-120"/>
              </a:rPr>
              <a:t>(</a:t>
            </a:r>
            <a:r>
              <a:rPr lang="zh-TW" altLang="en-US" sz="1600" dirty="0">
                <a:latin typeface="微軟正黑體" panose="020B0604030504040204" pitchFamily="34" charset="-120"/>
                <a:ea typeface="微軟正黑體" panose="020B0604030504040204" pitchFamily="34" charset="-120"/>
              </a:rPr>
              <a:t>第</a:t>
            </a:r>
            <a:r>
              <a:rPr lang="en-US" altLang="zh-TW" sz="1600" dirty="0">
                <a:latin typeface="微軟正黑體" panose="020B0604030504040204" pitchFamily="34" charset="-120"/>
                <a:ea typeface="微軟正黑體" panose="020B0604030504040204" pitchFamily="34" charset="-120"/>
              </a:rPr>
              <a:t>226</a:t>
            </a:r>
            <a:r>
              <a:rPr lang="zh-TW" altLang="en-US" sz="1600" dirty="0">
                <a:latin typeface="微軟正黑體" panose="020B0604030504040204" pitchFamily="34" charset="-120"/>
                <a:ea typeface="微軟正黑體" panose="020B0604030504040204" pitchFamily="34" charset="-120"/>
              </a:rPr>
              <a:t>期</a:t>
            </a:r>
            <a:r>
              <a:rPr lang="en-US" altLang="zh-TW" sz="1600" dirty="0">
                <a:latin typeface="微軟正黑體" panose="020B0604030504040204" pitchFamily="34" charset="-120"/>
                <a:ea typeface="微軟正黑體" panose="020B0604030504040204" pitchFamily="34" charset="-120"/>
              </a:rPr>
              <a:t>) </a:t>
            </a:r>
          </a:p>
          <a:p>
            <a:pPr marL="0" indent="0" algn="r">
              <a:buNone/>
            </a:pPr>
            <a:r>
              <a:rPr lang="en-US" altLang="zh-TW" sz="1400" dirty="0">
                <a:latin typeface="微軟正黑體" panose="020B0604030504040204" pitchFamily="34" charset="-120"/>
                <a:ea typeface="微軟正黑體" panose="020B0604030504040204" pitchFamily="34" charset="-120"/>
                <a:hlinkClick r:id="rId2"/>
              </a:rPr>
              <a:t>https://www.eoc.org.hk/EOC/Upload/UserFiles/File/enews/news226c.htm</a:t>
            </a:r>
            <a:endParaRPr lang="en-US" altLang="zh-TW" sz="1400" dirty="0">
              <a:latin typeface="微軟正黑體" panose="020B0604030504040204" pitchFamily="34" charset="-120"/>
              <a:ea typeface="微軟正黑體" panose="020B0604030504040204" pitchFamily="34" charset="-120"/>
            </a:endParaRPr>
          </a:p>
          <a:p>
            <a:endParaRPr lang="zh-HK" altLang="en-US" sz="2000" dirty="0">
              <a:latin typeface="微軟正黑體" panose="020B0604030504040204" pitchFamily="34" charset="-120"/>
              <a:ea typeface="微軟正黑體" panose="020B0604030504040204" pitchFamily="34" charset="-120"/>
            </a:endParaRPr>
          </a:p>
        </p:txBody>
      </p:sp>
      <p:pic>
        <p:nvPicPr>
          <p:cNvPr id="8" name="圖片 7"/>
          <p:cNvPicPr>
            <a:picLocks noChangeAspect="1"/>
          </p:cNvPicPr>
          <p:nvPr/>
        </p:nvPicPr>
        <p:blipFill rotWithShape="1">
          <a:blip r:embed="rId3"/>
          <a:srcRect l="59388" t="44283" r="24694" b="26678"/>
          <a:stretch/>
        </p:blipFill>
        <p:spPr>
          <a:xfrm>
            <a:off x="1429819" y="5862886"/>
            <a:ext cx="970236" cy="995114"/>
          </a:xfrm>
          <a:prstGeom prst="rect">
            <a:avLst/>
          </a:prstGeom>
        </p:spPr>
      </p:pic>
    </p:spTree>
    <p:extLst>
      <p:ext uri="{BB962C8B-B14F-4D97-AF65-F5344CB8AC3E}">
        <p14:creationId xmlns:p14="http://schemas.microsoft.com/office/powerpoint/2010/main" val="31393580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68450" y="440408"/>
            <a:ext cx="6447501" cy="354569"/>
          </a:xfrm>
        </p:spPr>
        <p:txBody>
          <a:bodyPr>
            <a:noAutofit/>
          </a:bodyPr>
          <a:lstStyle/>
          <a:p>
            <a:r>
              <a:rPr lang="zh-TW" altLang="en-US" sz="3200" b="1" dirty="0">
                <a:solidFill>
                  <a:srgbClr val="0723F3"/>
                </a:solidFill>
                <a:latin typeface="微軟正黑體" panose="020B0604030504040204" pitchFamily="34" charset="-120"/>
                <a:ea typeface="微軟正黑體" panose="020B0604030504040204" pitchFamily="34" charset="-120"/>
              </a:rPr>
              <a:t>延展活動 </a:t>
            </a:r>
            <a:r>
              <a:rPr lang="en-US" altLang="zh-TW" sz="3200" b="1" dirty="0">
                <a:solidFill>
                  <a:srgbClr val="0723F3"/>
                </a:solidFill>
                <a:latin typeface="微軟正黑體" panose="020B0604030504040204" pitchFamily="34" charset="-120"/>
                <a:ea typeface="微軟正黑體" panose="020B0604030504040204" pitchFamily="34" charset="-120"/>
              </a:rPr>
              <a:t>(</a:t>
            </a:r>
            <a:r>
              <a:rPr lang="zh-TW" altLang="en-US" sz="3200" b="1" dirty="0">
                <a:solidFill>
                  <a:srgbClr val="0723F3"/>
                </a:solidFill>
                <a:latin typeface="微軟正黑體" panose="020B0604030504040204" pitchFamily="34" charset="-120"/>
                <a:ea typeface="微軟正黑體" panose="020B0604030504040204" pitchFamily="34" charset="-120"/>
              </a:rPr>
              <a:t>課後閱讀及反思</a:t>
            </a:r>
            <a:r>
              <a:rPr lang="en-US" altLang="zh-TW" sz="3200" b="1" dirty="0" smtClean="0">
                <a:solidFill>
                  <a:srgbClr val="0723F3"/>
                </a:solidFill>
                <a:latin typeface="微軟正黑體" panose="020B0604030504040204" pitchFamily="34" charset="-120"/>
                <a:ea typeface="微軟正黑體" panose="020B0604030504040204" pitchFamily="34" charset="-120"/>
              </a:rPr>
              <a:t>)</a:t>
            </a:r>
            <a:endParaRPr lang="zh-HK" altLang="en-US" sz="3200" b="1" dirty="0">
              <a:solidFill>
                <a:srgbClr val="0723F3"/>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368450" y="1212980"/>
            <a:ext cx="8104218" cy="4833258"/>
          </a:xfrm>
          <a:solidFill>
            <a:srgbClr val="D7EEF1"/>
          </a:solidFill>
        </p:spPr>
        <p:txBody>
          <a:bodyPr>
            <a:noAutofit/>
          </a:bodyPr>
          <a:lstStyle/>
          <a:p>
            <a:pPr marL="0" indent="0" algn="ctr">
              <a:lnSpc>
                <a:spcPts val="3500"/>
              </a:lnSpc>
              <a:spcBef>
                <a:spcPts val="600"/>
              </a:spcBef>
              <a:spcAft>
                <a:spcPts val="600"/>
              </a:spcAft>
              <a:buNone/>
            </a:pPr>
            <a:r>
              <a:rPr lang="en-US" altLang="zh-TW" sz="2800" b="1" u="sng" dirty="0">
                <a:latin typeface="微軟正黑體" panose="020B0604030504040204" pitchFamily="34" charset="-120"/>
                <a:ea typeface="微軟正黑體" panose="020B0604030504040204" pitchFamily="34" charset="-120"/>
              </a:rPr>
              <a:t>《</a:t>
            </a:r>
            <a:r>
              <a:rPr lang="zh-TW" altLang="en-US" sz="2800" b="1" u="sng" dirty="0">
                <a:latin typeface="微軟正黑體" panose="020B0604030504040204" pitchFamily="34" charset="-120"/>
                <a:ea typeface="微軟正黑體" panose="020B0604030504040204" pitchFamily="34" charset="-120"/>
              </a:rPr>
              <a:t>社交媒體留言涉種族攻擊 平機會發聲明表關注</a:t>
            </a:r>
            <a:r>
              <a:rPr lang="en-US" altLang="zh-TW" sz="2800" b="1" u="sng" dirty="0">
                <a:latin typeface="微軟正黑體" panose="020B0604030504040204" pitchFamily="34" charset="-120"/>
                <a:ea typeface="微軟正黑體" panose="020B0604030504040204" pitchFamily="34" charset="-120"/>
              </a:rPr>
              <a:t>》</a:t>
            </a:r>
          </a:p>
          <a:p>
            <a:pPr algn="just">
              <a:lnSpc>
                <a:spcPts val="3500"/>
              </a:lnSpc>
              <a:spcBef>
                <a:spcPts val="1200"/>
              </a:spcBef>
              <a:spcAft>
                <a:spcPts val="600"/>
              </a:spcAft>
            </a:pPr>
            <a:r>
              <a:rPr lang="zh-TW" altLang="zh-HK" sz="2800" dirty="0" smtClean="0">
                <a:latin typeface="微軟正黑體" panose="020B0604030504040204" pitchFamily="34" charset="-120"/>
                <a:ea typeface="微軟正黑體" panose="020B0604030504040204" pitchFamily="34" charset="-120"/>
              </a:rPr>
              <a:t>朱先生</a:t>
            </a:r>
            <a:r>
              <a:rPr lang="zh-TW" altLang="zh-HK" sz="2800" dirty="0">
                <a:latin typeface="微軟正黑體" panose="020B0604030504040204" pitchFamily="34" charset="-120"/>
                <a:ea typeface="微軟正黑體" panose="020B0604030504040204" pitchFamily="34" charset="-120"/>
              </a:rPr>
              <a:t>指：「平機會希望社交網絡營辦商履行社會責任，杜絕網上散播仇恨信息。平機會呼籲各界秉持和而不同精神，</a:t>
            </a:r>
            <a:r>
              <a:rPr lang="zh-TW" altLang="zh-HK" sz="2800" dirty="0">
                <a:solidFill>
                  <a:srgbClr val="6204EC"/>
                </a:solidFill>
                <a:latin typeface="微軟正黑體" panose="020B0604030504040204" pitchFamily="34" charset="-120"/>
                <a:ea typeface="微軟正黑體" panose="020B0604030504040204" pitchFamily="34" charset="-120"/>
              </a:rPr>
              <a:t>維持香港核心價值</a:t>
            </a:r>
            <a:r>
              <a:rPr lang="en-US" altLang="zh-TW" sz="2800" dirty="0">
                <a:solidFill>
                  <a:srgbClr val="6204EC"/>
                </a:solidFill>
                <a:latin typeface="微軟正黑體" panose="020B0604030504040204" pitchFamily="34" charset="-120"/>
                <a:ea typeface="微軟正黑體" panose="020B0604030504040204" pitchFamily="34" charset="-120"/>
              </a:rPr>
              <a:t>:</a:t>
            </a:r>
            <a:r>
              <a:rPr lang="zh-TW" altLang="zh-HK" sz="2800" dirty="0">
                <a:solidFill>
                  <a:srgbClr val="6204EC"/>
                </a:solidFill>
                <a:latin typeface="微軟正黑體" panose="020B0604030504040204" pitchFamily="34" charset="-120"/>
                <a:ea typeface="微軟正黑體" panose="020B0604030504040204" pitchFamily="34" charset="-120"/>
              </a:rPr>
              <a:t>『尊重不同，和而共融』，以和平與理性方式表達意見</a:t>
            </a:r>
            <a:r>
              <a:rPr lang="zh-TW" altLang="zh-HK" sz="2800" dirty="0">
                <a:latin typeface="微軟正黑體" panose="020B0604030504040204" pitchFamily="34" charset="-120"/>
                <a:ea typeface="微軟正黑體" panose="020B0604030504040204" pitchFamily="34" charset="-120"/>
              </a:rPr>
              <a:t>，不要粗言穢語去評論或中傷他人。」</a:t>
            </a:r>
          </a:p>
          <a:p>
            <a:pPr>
              <a:lnSpc>
                <a:spcPct val="150000"/>
              </a:lnSpc>
            </a:pPr>
            <a:endParaRPr lang="zh-TW" altLang="zh-HK" sz="2400" dirty="0">
              <a:latin typeface="微軟正黑體" panose="020B0604030504040204" pitchFamily="34" charset="-120"/>
              <a:ea typeface="微軟正黑體" panose="020B0604030504040204" pitchFamily="34" charset="-120"/>
            </a:endParaRPr>
          </a:p>
        </p:txBody>
      </p:sp>
      <p:pic>
        <p:nvPicPr>
          <p:cNvPr id="4" name="Google Shape;176;p4"/>
          <p:cNvPicPr preferRelativeResize="0"/>
          <p:nvPr/>
        </p:nvPicPr>
        <p:blipFill rotWithShape="1">
          <a:blip r:embed="rId2">
            <a:alphaModFix/>
          </a:blip>
          <a:srcRect l="5775" t="22432" r="5950" b="403"/>
          <a:stretch/>
        </p:blipFill>
        <p:spPr>
          <a:xfrm>
            <a:off x="4292554" y="4633202"/>
            <a:ext cx="4180114" cy="1413036"/>
          </a:xfrm>
          <a:prstGeom prst="rect">
            <a:avLst/>
          </a:prstGeom>
          <a:noFill/>
          <a:ln>
            <a:noFill/>
          </a:ln>
        </p:spPr>
      </p:pic>
    </p:spTree>
    <p:extLst>
      <p:ext uri="{BB962C8B-B14F-4D97-AF65-F5344CB8AC3E}">
        <p14:creationId xmlns:p14="http://schemas.microsoft.com/office/powerpoint/2010/main" val="2620178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6" name="資料庫圖表 5"/>
          <p:cNvGraphicFramePr/>
          <p:nvPr>
            <p:extLst>
              <p:ext uri="{D42A27DB-BD31-4B8C-83A1-F6EECF244321}">
                <p14:modId xmlns:p14="http://schemas.microsoft.com/office/powerpoint/2010/main" val="972922622"/>
              </p:ext>
            </p:extLst>
          </p:nvPr>
        </p:nvGraphicFramePr>
        <p:xfrm>
          <a:off x="447869" y="1341936"/>
          <a:ext cx="8490858" cy="53761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內容版面配置區 2"/>
          <p:cNvSpPr>
            <a:spLocks noGrp="1"/>
          </p:cNvSpPr>
          <p:nvPr>
            <p:ph idx="1"/>
          </p:nvPr>
        </p:nvSpPr>
        <p:spPr>
          <a:xfrm>
            <a:off x="260303" y="1341936"/>
            <a:ext cx="6207172" cy="315415"/>
          </a:xfrm>
        </p:spPr>
        <p:txBody>
          <a:bodyPr>
            <a:normAutofit fontScale="40000" lnSpcReduction="20000"/>
          </a:bodyPr>
          <a:lstStyle/>
          <a:p>
            <a:pPr marL="0" indent="0">
              <a:lnSpc>
                <a:spcPct val="200000"/>
              </a:lnSpc>
              <a:spcAft>
                <a:spcPts val="900"/>
              </a:spcAft>
              <a:buNone/>
            </a:pPr>
            <a:r>
              <a:rPr lang="en-US" altLang="zh-HK" dirty="0">
                <a:solidFill>
                  <a:srgbClr val="6204EC"/>
                </a:solidFill>
              </a:rPr>
              <a:t>	</a:t>
            </a:r>
            <a:endParaRPr lang="zh-HK" altLang="en-US" dirty="0"/>
          </a:p>
        </p:txBody>
      </p:sp>
      <p:sp>
        <p:nvSpPr>
          <p:cNvPr id="7" name="內容版面配置區 2"/>
          <p:cNvSpPr txBox="1">
            <a:spLocks/>
          </p:cNvSpPr>
          <p:nvPr/>
        </p:nvSpPr>
        <p:spPr>
          <a:xfrm>
            <a:off x="260303" y="1341936"/>
            <a:ext cx="6207172" cy="3450652"/>
          </a:xfrm>
          <a:prstGeom prst="rect">
            <a:avLst/>
          </a:prstGeom>
        </p:spPr>
        <p:txBody>
          <a:bodyPr vert="horz" lIns="68580" tIns="34290" rIns="68580" bIns="3429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nSpc>
                <a:spcPct val="200000"/>
              </a:lnSpc>
              <a:spcAft>
                <a:spcPts val="900"/>
              </a:spcAft>
              <a:buNone/>
            </a:pPr>
            <a:r>
              <a:rPr lang="en-US" altLang="zh-HK" sz="1350">
                <a:solidFill>
                  <a:srgbClr val="6204EC"/>
                </a:solidFill>
              </a:rPr>
              <a:t>	</a:t>
            </a:r>
            <a:endParaRPr lang="zh-HK" altLang="en-US" sz="1350" dirty="0"/>
          </a:p>
        </p:txBody>
      </p:sp>
      <p:sp>
        <p:nvSpPr>
          <p:cNvPr id="8" name="矩形 7"/>
          <p:cNvSpPr/>
          <p:nvPr/>
        </p:nvSpPr>
        <p:spPr>
          <a:xfrm>
            <a:off x="616164" y="291954"/>
            <a:ext cx="1240830" cy="707886"/>
          </a:xfrm>
          <a:prstGeom prst="rect">
            <a:avLst/>
          </a:prstGeom>
          <a:noFill/>
        </p:spPr>
        <p:txBody>
          <a:bodyPr wrap="square">
            <a:spAutoFit/>
          </a:bodyPr>
          <a:lstStyle/>
          <a:p>
            <a:r>
              <a:rPr lang="zh-TW" altLang="zh-HK" sz="4000" b="1" dirty="0" smtClean="0">
                <a:solidFill>
                  <a:schemeClr val="accent2">
                    <a:lumMod val="50000"/>
                  </a:schemeClr>
                </a:solidFill>
                <a:latin typeface="微軟正黑體" panose="020B0604030504040204" pitchFamily="34" charset="-120"/>
                <a:ea typeface="微軟正黑體" panose="020B0604030504040204" pitchFamily="34" charset="-120"/>
              </a:rPr>
              <a:t>簡介</a:t>
            </a:r>
            <a:endParaRPr lang="zh-HK" altLang="en-US" sz="4000" dirty="0">
              <a:solidFill>
                <a:schemeClr val="accent2">
                  <a:lumMod val="50000"/>
                </a:schemeClr>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2497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58"/>
        <p:cNvGrpSpPr/>
        <p:nvPr/>
      </p:nvGrpSpPr>
      <p:grpSpPr>
        <a:xfrm>
          <a:off x="0" y="0"/>
          <a:ext cx="0" cy="0"/>
          <a:chOff x="0" y="0"/>
          <a:chExt cx="0" cy="0"/>
        </a:xfrm>
      </p:grpSpPr>
      <p:pic>
        <p:nvPicPr>
          <p:cNvPr id="3" name="圖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871" y="229766"/>
            <a:ext cx="8905825" cy="6876114"/>
          </a:xfrm>
          <a:prstGeom prst="rect">
            <a:avLst/>
          </a:prstGeom>
        </p:spPr>
      </p:pic>
      <p:graphicFrame>
        <p:nvGraphicFramePr>
          <p:cNvPr id="160" name="Google Shape;160;p3"/>
          <p:cNvGraphicFramePr/>
          <p:nvPr>
            <p:extLst>
              <p:ext uri="{D42A27DB-BD31-4B8C-83A1-F6EECF244321}">
                <p14:modId xmlns:p14="http://schemas.microsoft.com/office/powerpoint/2010/main" val="3481238962"/>
              </p:ext>
            </p:extLst>
          </p:nvPr>
        </p:nvGraphicFramePr>
        <p:xfrm>
          <a:off x="1007706" y="1101011"/>
          <a:ext cx="6973814" cy="4388941"/>
        </p:xfrm>
        <a:graphic>
          <a:graphicData uri="http://schemas.openxmlformats.org/drawingml/2006/table">
            <a:tbl>
              <a:tblPr>
                <a:noFill/>
              </a:tblPr>
              <a:tblGrid>
                <a:gridCol w="6973814">
                  <a:extLst>
                    <a:ext uri="{9D8B030D-6E8A-4147-A177-3AD203B41FA5}">
                      <a16:colId xmlns:a16="http://schemas.microsoft.com/office/drawing/2014/main" val="20000"/>
                    </a:ext>
                  </a:extLst>
                </a:gridCol>
              </a:tblGrid>
              <a:tr h="4388941">
                <a:tc>
                  <a:txBody>
                    <a:bodyPr/>
                    <a:lstStyle/>
                    <a:p>
                      <a:pPr marL="0" marR="0" lvl="0" indent="0" algn="l" rtl="0">
                        <a:spcBef>
                          <a:spcPts val="0"/>
                        </a:spcBef>
                        <a:spcAft>
                          <a:spcPts val="0"/>
                        </a:spcAft>
                        <a:buNone/>
                      </a:pPr>
                      <a:r>
                        <a:rPr lang="zh-TW" sz="3200" u="none" strike="noStrike" cap="none" dirty="0">
                          <a:solidFill>
                            <a:schemeClr val="accent2">
                              <a:lumMod val="50000"/>
                            </a:schemeClr>
                          </a:solidFill>
                          <a:latin typeface="BiauKai"/>
                          <a:ea typeface="BiauKai"/>
                          <a:cs typeface="BiauKai"/>
                          <a:sym typeface="BiauKai"/>
                        </a:rPr>
                        <a:t>  </a:t>
                      </a:r>
                      <a:r>
                        <a:rPr lang="zh-TW" sz="40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rPr>
                        <a:t>學習目標：</a:t>
                      </a:r>
                      <a:endParaRPr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endParaRPr>
                    </a:p>
                    <a:p>
                      <a:pPr marL="688975" marR="0" lvl="0" indent="-514350" algn="l" rtl="0">
                        <a:spcBef>
                          <a:spcPts val="2400"/>
                        </a:spcBef>
                        <a:spcAft>
                          <a:spcPts val="0"/>
                        </a:spcAft>
                        <a:buClr>
                          <a:schemeClr val="lt1"/>
                        </a:buClr>
                        <a:buSzPts val="3600"/>
                        <a:buFont typeface="+mj-lt"/>
                        <a:buAutoNum type="arabicPeriod"/>
                      </a:pP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提高</a:t>
                      </a:r>
                      <a:r>
                        <a:rPr lang="zh-TW" altLang="en-US"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學生的</a:t>
                      </a: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平等</a:t>
                      </a:r>
                      <a:r>
                        <a:rPr lang="zh-TW"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rPr>
                        <a:t>意識</a:t>
                      </a:r>
                      <a:endParaRPr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endParaRPr>
                    </a:p>
                    <a:p>
                      <a:pPr marL="688975" marR="0" lvl="0" indent="-514350" algn="l" rtl="0">
                        <a:spcBef>
                          <a:spcPts val="2400"/>
                        </a:spcBef>
                        <a:spcAft>
                          <a:spcPts val="0"/>
                        </a:spcAft>
                        <a:buClr>
                          <a:schemeClr val="lt1"/>
                        </a:buClr>
                        <a:buSzPts val="3600"/>
                        <a:buFont typeface="+mj-lt"/>
                        <a:buAutoNum type="arabicPeriod"/>
                      </a:pP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以</a:t>
                      </a:r>
                      <a:r>
                        <a:rPr lang="zh-TW"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rPr>
                        <a:t>理性分析生活中的歧視行為</a:t>
                      </a:r>
                      <a:endParaRPr sz="3200" dirty="0">
                        <a:solidFill>
                          <a:schemeClr val="bg1"/>
                        </a:solidFill>
                        <a:latin typeface="微軟正黑體" panose="020B0604030504040204" pitchFamily="34" charset="-120"/>
                        <a:ea typeface="微軟正黑體" panose="020B0604030504040204" pitchFamily="34" charset="-120"/>
                      </a:endParaRPr>
                    </a:p>
                    <a:p>
                      <a:pPr marL="688975" marR="0" lvl="0" indent="-514350" algn="l" rtl="0">
                        <a:spcBef>
                          <a:spcPts val="2400"/>
                        </a:spcBef>
                        <a:spcAft>
                          <a:spcPts val="0"/>
                        </a:spcAft>
                        <a:buClr>
                          <a:schemeClr val="lt1"/>
                        </a:buClr>
                        <a:buSzPts val="3600"/>
                        <a:buFont typeface="+mj-lt"/>
                        <a:buAutoNum type="arabicPeriod"/>
                      </a:pP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以</a:t>
                      </a:r>
                      <a:r>
                        <a:rPr lang="zh-TW"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rPr>
                        <a:t>尊重和</a:t>
                      </a: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關懷</a:t>
                      </a:r>
                      <a:r>
                        <a:rPr lang="zh-TW" altLang="en-US"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的</a:t>
                      </a: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態度</a:t>
                      </a:r>
                      <a:r>
                        <a:rPr lang="zh-TW"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rPr>
                        <a:t>與社會不同背景的</a:t>
                      </a: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人</a:t>
                      </a:r>
                      <a:r>
                        <a:rPr lang="zh-TW" altLang="en-US"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士</a:t>
                      </a:r>
                      <a:r>
                        <a:rPr lang="zh-TW" sz="3200" u="none" strike="noStrike" cap="none" dirty="0" smtClean="0">
                          <a:solidFill>
                            <a:schemeClr val="bg1"/>
                          </a:solidFill>
                          <a:latin typeface="微軟正黑體" panose="020B0604030504040204" pitchFamily="34" charset="-120"/>
                          <a:ea typeface="微軟正黑體" panose="020B0604030504040204" pitchFamily="34" charset="-120"/>
                          <a:cs typeface="BiauKai"/>
                          <a:sym typeface="BiauKai"/>
                        </a:rPr>
                        <a:t>相處</a:t>
                      </a:r>
                      <a:endParaRPr sz="3200" u="none" strike="noStrike" cap="none" dirty="0">
                        <a:solidFill>
                          <a:schemeClr val="bg1"/>
                        </a:solidFill>
                        <a:latin typeface="微軟正黑體" panose="020B0604030504040204" pitchFamily="34" charset="-120"/>
                        <a:ea typeface="微軟正黑體" panose="020B0604030504040204" pitchFamily="34" charset="-120"/>
                        <a:cs typeface="BiauKai"/>
                        <a:sym typeface="BiauKai"/>
                      </a:endParaRPr>
                    </a:p>
                  </a:txBody>
                  <a:tcPr marL="51431" marR="51431" marT="0" marB="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 name="文字方塊 3"/>
          <p:cNvSpPr txBox="1"/>
          <p:nvPr/>
        </p:nvSpPr>
        <p:spPr>
          <a:xfrm>
            <a:off x="6481881" y="5738593"/>
            <a:ext cx="2463815" cy="261610"/>
          </a:xfrm>
          <a:prstGeom prst="rect">
            <a:avLst/>
          </a:prstGeom>
          <a:noFill/>
        </p:spPr>
        <p:txBody>
          <a:bodyPr wrap="square" rtlCol="0">
            <a:spAutoFit/>
          </a:bodyPr>
          <a:lstStyle/>
          <a:p>
            <a:r>
              <a:rPr lang="en-US" altLang="zh-HK" sz="1100" dirty="0" smtClean="0">
                <a:solidFill>
                  <a:schemeClr val="bg1"/>
                </a:solidFill>
              </a:rPr>
              <a:t>Images: www.freepik.com</a:t>
            </a:r>
            <a:endParaRPr lang="zh-HK" altLang="en-US" sz="1100" dirty="0">
              <a:solidFill>
                <a:schemeClr val="bg1"/>
              </a:solidFill>
            </a:endParaRPr>
          </a:p>
        </p:txBody>
      </p:sp>
    </p:spTree>
    <p:extLst>
      <p:ext uri="{BB962C8B-B14F-4D97-AF65-F5344CB8AC3E}">
        <p14:creationId xmlns:p14="http://schemas.microsoft.com/office/powerpoint/2010/main" val="32232752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Shape 164"/>
        <p:cNvGrpSpPr/>
        <p:nvPr/>
      </p:nvGrpSpPr>
      <p:grpSpPr>
        <a:xfrm>
          <a:off x="0" y="0"/>
          <a:ext cx="0" cy="0"/>
          <a:chOff x="0" y="0"/>
          <a:chExt cx="0" cy="0"/>
        </a:xfrm>
      </p:grpSpPr>
      <p:grpSp>
        <p:nvGrpSpPr>
          <p:cNvPr id="165" name="Google Shape;165;p4"/>
          <p:cNvGrpSpPr/>
          <p:nvPr/>
        </p:nvGrpSpPr>
        <p:grpSpPr>
          <a:xfrm>
            <a:off x="1939237" y="1013135"/>
            <a:ext cx="5396202" cy="5229007"/>
            <a:chOff x="661303" y="1295"/>
            <a:chExt cx="4852815" cy="5448247"/>
          </a:xfrm>
        </p:grpSpPr>
        <p:sp>
          <p:nvSpPr>
            <p:cNvPr id="166" name="Google Shape;166;p4"/>
            <p:cNvSpPr/>
            <p:nvPr/>
          </p:nvSpPr>
          <p:spPr>
            <a:xfrm rot="2563726">
              <a:off x="2919522" y="3824469"/>
              <a:ext cx="819998" cy="53437"/>
            </a:xfrm>
            <a:custGeom>
              <a:avLst/>
              <a:gdLst/>
              <a:ahLst/>
              <a:cxnLst/>
              <a:rect l="l" t="t" r="r" b="b"/>
              <a:pathLst>
                <a:path w="120000" h="120000" extrusionOk="0">
                  <a:moveTo>
                    <a:pt x="0" y="59999"/>
                  </a:moveTo>
                  <a:lnTo>
                    <a:pt x="120000" y="59999"/>
                  </a:lnTo>
                </a:path>
              </a:pathLst>
            </a:custGeom>
            <a:noFill/>
            <a:ln w="19050" cap="rnd" cmpd="sng">
              <a:solidFill>
                <a:srgbClr val="E76615"/>
              </a:solidFill>
              <a:prstDash val="solid"/>
              <a:round/>
              <a:headEnd type="none" w="sm" len="sm"/>
              <a:tailEnd type="none" w="sm" len="sm"/>
            </a:ln>
          </p:spPr>
        </p:sp>
        <p:sp>
          <p:nvSpPr>
            <p:cNvPr id="167" name="Google Shape;167;p4"/>
            <p:cNvSpPr/>
            <p:nvPr/>
          </p:nvSpPr>
          <p:spPr>
            <a:xfrm>
              <a:off x="3028346" y="2698700"/>
              <a:ext cx="912778" cy="53437"/>
            </a:xfrm>
            <a:custGeom>
              <a:avLst/>
              <a:gdLst/>
              <a:ahLst/>
              <a:cxnLst/>
              <a:rect l="l" t="t" r="r" b="b"/>
              <a:pathLst>
                <a:path w="120000" h="120000" extrusionOk="0">
                  <a:moveTo>
                    <a:pt x="0" y="59999"/>
                  </a:moveTo>
                  <a:lnTo>
                    <a:pt x="120000" y="59999"/>
                  </a:lnTo>
                </a:path>
              </a:pathLst>
            </a:custGeom>
            <a:noFill/>
            <a:ln w="19050" cap="rnd" cmpd="sng">
              <a:solidFill>
                <a:srgbClr val="E76615"/>
              </a:solidFill>
              <a:prstDash val="solid"/>
              <a:round/>
              <a:headEnd type="none" w="sm" len="sm"/>
              <a:tailEnd type="none" w="sm" len="sm"/>
            </a:ln>
          </p:spPr>
        </p:sp>
        <p:sp>
          <p:nvSpPr>
            <p:cNvPr id="168" name="Google Shape;168;p4"/>
            <p:cNvSpPr/>
            <p:nvPr/>
          </p:nvSpPr>
          <p:spPr>
            <a:xfrm rot="-2563726">
              <a:off x="2919522" y="1572932"/>
              <a:ext cx="819998" cy="53437"/>
            </a:xfrm>
            <a:custGeom>
              <a:avLst/>
              <a:gdLst/>
              <a:ahLst/>
              <a:cxnLst/>
              <a:rect l="l" t="t" r="r" b="b"/>
              <a:pathLst>
                <a:path w="120000" h="120000" extrusionOk="0">
                  <a:moveTo>
                    <a:pt x="0" y="59999"/>
                  </a:moveTo>
                  <a:lnTo>
                    <a:pt x="120000" y="59999"/>
                  </a:lnTo>
                </a:path>
              </a:pathLst>
            </a:custGeom>
            <a:noFill/>
            <a:ln w="19050" cap="rnd" cmpd="sng">
              <a:solidFill>
                <a:srgbClr val="E76615"/>
              </a:solidFill>
              <a:prstDash val="solid"/>
              <a:round/>
              <a:headEnd type="none" w="sm" len="sm"/>
              <a:tailEnd type="none" w="sm" len="sm"/>
            </a:ln>
          </p:spPr>
        </p:sp>
        <p:sp>
          <p:nvSpPr>
            <p:cNvPr id="169" name="Google Shape;169;p4"/>
            <p:cNvSpPr/>
            <p:nvPr/>
          </p:nvSpPr>
          <p:spPr>
            <a:xfrm>
              <a:off x="661303" y="1411208"/>
              <a:ext cx="2621658" cy="2621658"/>
            </a:xfrm>
            <a:prstGeom prst="ellipse">
              <a:avLst/>
            </a:prstGeom>
            <a:gradFill>
              <a:gsLst>
                <a:gs pos="0">
                  <a:srgbClr val="E8713E"/>
                </a:gs>
                <a:gs pos="78000">
                  <a:srgbClr val="D25D12"/>
                </a:gs>
                <a:gs pos="100000">
                  <a:srgbClr val="D25D12"/>
                </a:gs>
              </a:gsLst>
              <a:lin ang="5400000" scaled="0"/>
            </a:grad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pPr defTabSz="914400">
                <a:buClr>
                  <a:srgbClr val="000000"/>
                </a:buClr>
                <a:buFont typeface="Arial"/>
                <a:buNone/>
              </a:pPr>
              <a:endParaRPr sz="1050" kern="0">
                <a:solidFill>
                  <a:srgbClr val="000000"/>
                </a:solidFill>
                <a:latin typeface="微軟正黑體" panose="020B0604030504040204" pitchFamily="34" charset="-120"/>
                <a:ea typeface="微軟正黑體" panose="020B0604030504040204" pitchFamily="34" charset="-120"/>
                <a:cs typeface="Arial"/>
                <a:sym typeface="Arial"/>
              </a:endParaRPr>
            </a:p>
          </p:txBody>
        </p:sp>
        <p:sp>
          <p:nvSpPr>
            <p:cNvPr id="170" name="Google Shape;170;p4"/>
            <p:cNvSpPr/>
            <p:nvPr/>
          </p:nvSpPr>
          <p:spPr>
            <a:xfrm>
              <a:off x="3421939" y="1295"/>
              <a:ext cx="1572994" cy="1572994"/>
            </a:xfrm>
            <a:prstGeom prst="ellipse">
              <a:avLst/>
            </a:prstGeom>
            <a:gradFill>
              <a:gsLst>
                <a:gs pos="0">
                  <a:srgbClr val="DD5E3D"/>
                </a:gs>
                <a:gs pos="78000">
                  <a:srgbClr val="C74813"/>
                </a:gs>
                <a:gs pos="100000">
                  <a:srgbClr val="C74813"/>
                </a:gs>
              </a:gsLst>
              <a:lin ang="5400000" scaled="0"/>
            </a:grad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pPr defTabSz="914400">
                <a:buClr>
                  <a:srgbClr val="000000"/>
                </a:buClr>
                <a:buFont typeface="Arial"/>
                <a:buNone/>
              </a:pPr>
              <a:endParaRPr sz="1050" kern="0">
                <a:solidFill>
                  <a:srgbClr val="000000"/>
                </a:solidFill>
                <a:latin typeface="微軟正黑體" panose="020B0604030504040204" pitchFamily="34" charset="-120"/>
                <a:ea typeface="微軟正黑體" panose="020B0604030504040204" pitchFamily="34" charset="-120"/>
                <a:cs typeface="Arial"/>
                <a:sym typeface="Arial"/>
              </a:endParaRPr>
            </a:p>
          </p:txBody>
        </p:sp>
        <p:sp>
          <p:nvSpPr>
            <p:cNvPr id="171" name="Google Shape;171;p4"/>
            <p:cNvSpPr txBox="1"/>
            <p:nvPr/>
          </p:nvSpPr>
          <p:spPr>
            <a:xfrm>
              <a:off x="3652299" y="231655"/>
              <a:ext cx="1112274" cy="1112274"/>
            </a:xfrm>
            <a:prstGeom prst="rect">
              <a:avLst/>
            </a:prstGeom>
            <a:noFill/>
            <a:ln>
              <a:noFill/>
            </a:ln>
          </p:spPr>
          <p:txBody>
            <a:bodyPr spcFirstLastPara="1" wrap="square" lIns="15225" tIns="15225" rIns="15225" bIns="15225" anchor="ctr" anchorCtr="0">
              <a:noAutofit/>
            </a:bodyPr>
            <a:lstStyle/>
            <a:p>
              <a:pPr algn="ctr" defTabSz="914400">
                <a:buClr>
                  <a:prstClr val="white"/>
                </a:buClr>
                <a:buSzPts val="3200"/>
                <a:buFont typeface="Arial"/>
                <a:buNone/>
              </a:pPr>
              <a:r>
                <a:rPr lang="zh-TW" altLang="en-US" sz="3200" b="1" kern="0" dirty="0">
                  <a:solidFill>
                    <a:prstClr val="white"/>
                  </a:solidFill>
                  <a:latin typeface="微軟正黑體" panose="020B0604030504040204" pitchFamily="34" charset="-120"/>
                  <a:ea typeface="微軟正黑體" panose="020B0604030504040204" pitchFamily="34" charset="-120"/>
                  <a:cs typeface="Trebuchet MS"/>
                  <a:sym typeface="Trebuchet MS"/>
                </a:rPr>
                <a:t>尊重</a:t>
              </a:r>
              <a:endParaRPr sz="3200" b="1" kern="0" dirty="0">
                <a:solidFill>
                  <a:prstClr val="white"/>
                </a:solidFill>
                <a:latin typeface="微軟正黑體" panose="020B0604030504040204" pitchFamily="34" charset="-120"/>
                <a:ea typeface="微軟正黑體" panose="020B0604030504040204" pitchFamily="34" charset="-120"/>
                <a:cs typeface="Trebuchet MS"/>
                <a:sym typeface="Trebuchet MS"/>
              </a:endParaRPr>
            </a:p>
            <a:p>
              <a:pPr algn="ctr" defTabSz="914400">
                <a:buClr>
                  <a:prstClr val="white"/>
                </a:buClr>
                <a:buSzPts val="3200"/>
                <a:buFont typeface="Arial"/>
                <a:buNone/>
              </a:pPr>
              <a:r>
                <a:rPr lang="zh-TW" altLang="en-US" sz="3200" b="1" kern="0" dirty="0">
                  <a:solidFill>
                    <a:prstClr val="white"/>
                  </a:solidFill>
                  <a:latin typeface="微軟正黑體" panose="020B0604030504040204" pitchFamily="34" charset="-120"/>
                  <a:ea typeface="微軟正黑體" panose="020B0604030504040204" pitchFamily="34" charset="-120"/>
                  <a:cs typeface="Trebuchet MS"/>
                  <a:sym typeface="Trebuchet MS"/>
                </a:rPr>
                <a:t>他人</a:t>
              </a:r>
              <a:endParaRPr sz="3200" b="1" kern="0" dirty="0">
                <a:solidFill>
                  <a:prstClr val="white"/>
                </a:solidFill>
                <a:latin typeface="微軟正黑體" panose="020B0604030504040204" pitchFamily="34" charset="-120"/>
                <a:ea typeface="微軟正黑體" panose="020B0604030504040204" pitchFamily="34" charset="-120"/>
                <a:cs typeface="Trebuchet MS"/>
                <a:sym typeface="Trebuchet MS"/>
              </a:endParaRPr>
            </a:p>
          </p:txBody>
        </p:sp>
        <p:sp>
          <p:nvSpPr>
            <p:cNvPr id="172" name="Google Shape;172;p4"/>
            <p:cNvSpPr/>
            <p:nvPr/>
          </p:nvSpPr>
          <p:spPr>
            <a:xfrm>
              <a:off x="3941124" y="1938922"/>
              <a:ext cx="1572994" cy="1572994"/>
            </a:xfrm>
            <a:prstGeom prst="ellipse">
              <a:avLst/>
            </a:prstGeom>
            <a:gradFill>
              <a:gsLst>
                <a:gs pos="0">
                  <a:srgbClr val="D0533E"/>
                </a:gs>
                <a:gs pos="78000">
                  <a:srgbClr val="BC3914"/>
                </a:gs>
                <a:gs pos="100000">
                  <a:srgbClr val="BC3914"/>
                </a:gs>
              </a:gsLst>
              <a:lin ang="5400000" scaled="0"/>
            </a:grad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pPr defTabSz="914400">
                <a:buClr>
                  <a:srgbClr val="000000"/>
                </a:buClr>
                <a:buFont typeface="Arial"/>
                <a:buNone/>
              </a:pPr>
              <a:endParaRPr sz="1050" kern="0">
                <a:solidFill>
                  <a:srgbClr val="000000"/>
                </a:solidFill>
                <a:latin typeface="微軟正黑體" panose="020B0604030504040204" pitchFamily="34" charset="-120"/>
                <a:ea typeface="微軟正黑體" panose="020B0604030504040204" pitchFamily="34" charset="-120"/>
                <a:cs typeface="Arial"/>
                <a:sym typeface="Arial"/>
              </a:endParaRPr>
            </a:p>
          </p:txBody>
        </p:sp>
        <p:sp>
          <p:nvSpPr>
            <p:cNvPr id="173" name="Google Shape;173;p4"/>
            <p:cNvSpPr txBox="1"/>
            <p:nvPr/>
          </p:nvSpPr>
          <p:spPr>
            <a:xfrm>
              <a:off x="4171484" y="2169282"/>
              <a:ext cx="1112274" cy="1112274"/>
            </a:xfrm>
            <a:prstGeom prst="rect">
              <a:avLst/>
            </a:prstGeom>
            <a:noFill/>
            <a:ln>
              <a:noFill/>
            </a:ln>
          </p:spPr>
          <p:txBody>
            <a:bodyPr spcFirstLastPara="1" wrap="square" lIns="19050" tIns="19050" rIns="19050" bIns="19050" anchor="ctr" anchorCtr="0">
              <a:noAutofit/>
            </a:bodyPr>
            <a:lstStyle/>
            <a:p>
              <a:pPr algn="ctr" defTabSz="914400">
                <a:lnSpc>
                  <a:spcPct val="90000"/>
                </a:lnSpc>
                <a:buClr>
                  <a:prstClr val="white"/>
                </a:buClr>
                <a:buSzPts val="4000"/>
                <a:buFont typeface="Arial"/>
                <a:buNone/>
              </a:pPr>
              <a:r>
                <a:rPr lang="zh-TW" altLang="en-US" sz="3200" b="1" kern="0" dirty="0">
                  <a:solidFill>
                    <a:prstClr val="white"/>
                  </a:solidFill>
                  <a:latin typeface="微軟正黑體" panose="020B0604030504040204" pitchFamily="34" charset="-120"/>
                  <a:ea typeface="微軟正黑體" panose="020B0604030504040204" pitchFamily="34" charset="-120"/>
                  <a:cs typeface="Trebuchet MS"/>
                  <a:sym typeface="Trebuchet MS"/>
                </a:rPr>
                <a:t>關懷</a:t>
              </a:r>
              <a:endParaRPr sz="3200" b="1" kern="0" dirty="0">
                <a:solidFill>
                  <a:prstClr val="white"/>
                </a:solidFill>
                <a:latin typeface="微軟正黑體" panose="020B0604030504040204" pitchFamily="34" charset="-120"/>
                <a:ea typeface="微軟正黑體" panose="020B0604030504040204" pitchFamily="34" charset="-120"/>
                <a:cs typeface="Trebuchet MS"/>
                <a:sym typeface="Trebuchet MS"/>
              </a:endParaRPr>
            </a:p>
          </p:txBody>
        </p:sp>
        <p:sp>
          <p:nvSpPr>
            <p:cNvPr id="174" name="Google Shape;174;p4"/>
            <p:cNvSpPr/>
            <p:nvPr/>
          </p:nvSpPr>
          <p:spPr>
            <a:xfrm>
              <a:off x="3421939" y="3876548"/>
              <a:ext cx="1572994" cy="1572994"/>
            </a:xfrm>
            <a:prstGeom prst="ellipse">
              <a:avLst/>
            </a:prstGeom>
            <a:gradFill>
              <a:gsLst>
                <a:gs pos="0">
                  <a:srgbClr val="C6483D"/>
                </a:gs>
                <a:gs pos="78000">
                  <a:srgbClr val="B12915"/>
                </a:gs>
                <a:gs pos="100000">
                  <a:srgbClr val="B12915"/>
                </a:gs>
              </a:gsLst>
              <a:lin ang="5400000" scaled="0"/>
            </a:gradFill>
            <a:ln>
              <a:noFill/>
            </a:ln>
            <a:effectLst>
              <a:outerShdw blurRad="38100" dist="25400" dir="5400000" rotWithShape="0">
                <a:srgbClr val="000000">
                  <a:alpha val="34901"/>
                </a:srgbClr>
              </a:outerShdw>
            </a:effectLst>
          </p:spPr>
          <p:txBody>
            <a:bodyPr spcFirstLastPara="1" wrap="square" lIns="68569" tIns="68569" rIns="68569" bIns="68569" anchor="ctr" anchorCtr="0">
              <a:noAutofit/>
            </a:bodyPr>
            <a:lstStyle/>
            <a:p>
              <a:pPr defTabSz="914400">
                <a:buClr>
                  <a:srgbClr val="000000"/>
                </a:buClr>
                <a:buFont typeface="Arial"/>
                <a:buNone/>
              </a:pPr>
              <a:endParaRPr sz="1050" kern="0">
                <a:solidFill>
                  <a:srgbClr val="000000"/>
                </a:solidFill>
                <a:latin typeface="微軟正黑體" panose="020B0604030504040204" pitchFamily="34" charset="-120"/>
                <a:ea typeface="微軟正黑體" panose="020B0604030504040204" pitchFamily="34" charset="-120"/>
                <a:cs typeface="Arial"/>
                <a:sym typeface="Arial"/>
              </a:endParaRPr>
            </a:p>
          </p:txBody>
        </p:sp>
        <p:sp>
          <p:nvSpPr>
            <p:cNvPr id="175" name="Google Shape;175;p4"/>
            <p:cNvSpPr txBox="1"/>
            <p:nvPr/>
          </p:nvSpPr>
          <p:spPr>
            <a:xfrm>
              <a:off x="3652299" y="4106908"/>
              <a:ext cx="1112274" cy="1112274"/>
            </a:xfrm>
            <a:prstGeom prst="rect">
              <a:avLst/>
            </a:prstGeom>
            <a:noFill/>
            <a:ln>
              <a:noFill/>
            </a:ln>
          </p:spPr>
          <p:txBody>
            <a:bodyPr spcFirstLastPara="1" wrap="square" lIns="19519" tIns="19519" rIns="19519" bIns="19519" anchor="ctr" anchorCtr="0">
              <a:noAutofit/>
            </a:bodyPr>
            <a:lstStyle/>
            <a:p>
              <a:pPr algn="ctr" defTabSz="914400">
                <a:lnSpc>
                  <a:spcPct val="90000"/>
                </a:lnSpc>
                <a:buClr>
                  <a:prstClr val="white"/>
                </a:buClr>
                <a:buSzPts val="4100"/>
                <a:buFont typeface="Arial"/>
                <a:buNone/>
              </a:pPr>
              <a:r>
                <a:rPr lang="zh-TW" altLang="en-US" sz="3200" b="1" kern="0" dirty="0">
                  <a:solidFill>
                    <a:prstClr val="white"/>
                  </a:solidFill>
                  <a:latin typeface="微軟正黑體" panose="020B0604030504040204" pitchFamily="34" charset="-120"/>
                  <a:ea typeface="微軟正黑體" panose="020B0604030504040204" pitchFamily="34" charset="-120"/>
                  <a:cs typeface="Trebuchet MS"/>
                  <a:sym typeface="Trebuchet MS"/>
                </a:rPr>
                <a:t>平等</a:t>
              </a:r>
              <a:endParaRPr sz="3200" b="1" kern="0" dirty="0">
                <a:solidFill>
                  <a:prstClr val="white"/>
                </a:solidFill>
                <a:latin typeface="微軟正黑體" panose="020B0604030504040204" pitchFamily="34" charset="-120"/>
                <a:ea typeface="微軟正黑體" panose="020B0604030504040204" pitchFamily="34" charset="-120"/>
                <a:cs typeface="Trebuchet MS"/>
                <a:sym typeface="Trebuchet MS"/>
              </a:endParaRPr>
            </a:p>
          </p:txBody>
        </p:sp>
      </p:grpSp>
      <p:pic>
        <p:nvPicPr>
          <p:cNvPr id="176" name="Google Shape;176;p4"/>
          <p:cNvPicPr preferRelativeResize="0"/>
          <p:nvPr/>
        </p:nvPicPr>
        <p:blipFill rotWithShape="1">
          <a:blip r:embed="rId3">
            <a:alphaModFix/>
          </a:blip>
          <a:srcRect l="5775" t="22432" r="5950" b="403"/>
          <a:stretch/>
        </p:blipFill>
        <p:spPr>
          <a:xfrm>
            <a:off x="0" y="0"/>
            <a:ext cx="4854451" cy="1869092"/>
          </a:xfrm>
          <a:prstGeom prst="rect">
            <a:avLst/>
          </a:prstGeom>
          <a:noFill/>
          <a:ln>
            <a:noFill/>
          </a:ln>
        </p:spPr>
      </p:pic>
      <p:sp>
        <p:nvSpPr>
          <p:cNvPr id="177" name="Google Shape;177;p4"/>
          <p:cNvSpPr/>
          <p:nvPr/>
        </p:nvSpPr>
        <p:spPr>
          <a:xfrm>
            <a:off x="2670461" y="3074943"/>
            <a:ext cx="1507507" cy="1054104"/>
          </a:xfrm>
          <a:prstGeom prst="rect">
            <a:avLst/>
          </a:prstGeom>
          <a:noFill/>
          <a:ln>
            <a:noFill/>
          </a:ln>
        </p:spPr>
        <p:txBody>
          <a:bodyPr spcFirstLastPara="1" wrap="square" lIns="68569" tIns="34275" rIns="68569" bIns="34275" anchor="t" anchorCtr="0">
            <a:spAutoFit/>
          </a:bodyPr>
          <a:lstStyle/>
          <a:p>
            <a:pPr defTabSz="914400">
              <a:buClr>
                <a:srgbClr val="000000"/>
              </a:buClr>
              <a:buFont typeface="Arial"/>
              <a:buNone/>
            </a:pPr>
            <a:r>
              <a:rPr lang="zh-TW" altLang="en-US" sz="3200" b="1" kern="0" dirty="0">
                <a:solidFill>
                  <a:prstClr val="white"/>
                </a:solidFill>
                <a:latin typeface="微軟正黑體" panose="020B0604030504040204" pitchFamily="34" charset="-120"/>
                <a:ea typeface="微軟正黑體" panose="020B0604030504040204" pitchFamily="34" charset="-120"/>
                <a:cs typeface="Trebuchet MS"/>
                <a:sym typeface="Trebuchet MS"/>
              </a:rPr>
              <a:t>價值觀</a:t>
            </a:r>
            <a:endParaRPr sz="3200" b="1" kern="0" dirty="0">
              <a:solidFill>
                <a:prstClr val="white"/>
              </a:solidFill>
              <a:latin typeface="微軟正黑體" panose="020B0604030504040204" pitchFamily="34" charset="-120"/>
              <a:ea typeface="微軟正黑體" panose="020B0604030504040204" pitchFamily="34" charset="-120"/>
              <a:cs typeface="Trebuchet MS"/>
              <a:sym typeface="Trebuchet MS"/>
            </a:endParaRPr>
          </a:p>
          <a:p>
            <a:pPr defTabSz="914400">
              <a:buClr>
                <a:srgbClr val="000000"/>
              </a:buClr>
              <a:buFont typeface="Arial"/>
              <a:buNone/>
            </a:pPr>
            <a:r>
              <a:rPr lang="zh-TW" altLang="en-US" sz="3200" b="1" kern="0" dirty="0">
                <a:solidFill>
                  <a:prstClr val="white"/>
                </a:solidFill>
                <a:latin typeface="微軟正黑體" panose="020B0604030504040204" pitchFamily="34" charset="-120"/>
                <a:ea typeface="微軟正黑體" panose="020B0604030504040204" pitchFamily="34" charset="-120"/>
                <a:cs typeface="Trebuchet MS"/>
                <a:sym typeface="Trebuchet MS"/>
              </a:rPr>
              <a:t>和</a:t>
            </a:r>
            <a:r>
              <a:rPr lang="zh-TW" altLang="en-US" sz="3200" b="1" kern="0" dirty="0" smtClean="0">
                <a:solidFill>
                  <a:prstClr val="white"/>
                </a:solidFill>
                <a:latin typeface="微軟正黑體" panose="020B0604030504040204" pitchFamily="34" charset="-120"/>
                <a:ea typeface="微軟正黑體" panose="020B0604030504040204" pitchFamily="34" charset="-120"/>
                <a:cs typeface="Trebuchet MS"/>
                <a:sym typeface="Trebuchet MS"/>
              </a:rPr>
              <a:t>態度</a:t>
            </a:r>
            <a:endParaRPr sz="1200" kern="0" dirty="0">
              <a:solidFill>
                <a:srgbClr val="000000"/>
              </a:solidFill>
              <a:latin typeface="微軟正黑體" panose="020B0604030504040204" pitchFamily="34" charset="-120"/>
              <a:ea typeface="微軟正黑體" panose="020B0604030504040204" pitchFamily="34" charset="-120"/>
              <a:cs typeface="Arial"/>
              <a:sym typeface="Arial"/>
            </a:endParaRPr>
          </a:p>
        </p:txBody>
      </p:sp>
      <p:pic>
        <p:nvPicPr>
          <p:cNvPr id="3" name="圖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87761" y="4893277"/>
            <a:ext cx="2051207" cy="2000973"/>
          </a:xfrm>
          <a:prstGeom prst="rect">
            <a:avLst/>
          </a:prstGeom>
        </p:spPr>
      </p:pic>
      <p:sp>
        <p:nvSpPr>
          <p:cNvPr id="16" name="文字方塊 15"/>
          <p:cNvSpPr txBox="1"/>
          <p:nvPr/>
        </p:nvSpPr>
        <p:spPr>
          <a:xfrm>
            <a:off x="206646" y="6421499"/>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5335133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FAFDF1"/>
            </a:gs>
            <a:gs pos="100000">
              <a:schemeClr val="accent1">
                <a:lumMod val="40000"/>
                <a:lumOff val="60000"/>
              </a:schemeClr>
            </a:gs>
          </a:gsLst>
          <a:lin ang="5400000" scaled="0"/>
        </a:gradFill>
        <a:effectLst/>
      </p:bgPr>
    </p:bg>
    <p:spTree>
      <p:nvGrpSpPr>
        <p:cNvPr id="1" name="Shape 182"/>
        <p:cNvGrpSpPr/>
        <p:nvPr/>
      </p:nvGrpSpPr>
      <p:grpSpPr>
        <a:xfrm>
          <a:off x="0" y="0"/>
          <a:ext cx="0" cy="0"/>
          <a:chOff x="0" y="0"/>
          <a:chExt cx="0" cy="0"/>
        </a:xfrm>
      </p:grpSpPr>
      <p:sp>
        <p:nvSpPr>
          <p:cNvPr id="183" name="Google Shape;183;p5"/>
          <p:cNvSpPr txBox="1">
            <a:spLocks noGrp="1"/>
          </p:cNvSpPr>
          <p:nvPr>
            <p:ph type="title"/>
          </p:nvPr>
        </p:nvSpPr>
        <p:spPr>
          <a:xfrm>
            <a:off x="161063" y="298580"/>
            <a:ext cx="6447501" cy="1087731"/>
          </a:xfrm>
          <a:prstGeom prst="rect">
            <a:avLst/>
          </a:prstGeom>
          <a:noFill/>
          <a:ln>
            <a:noFill/>
          </a:ln>
        </p:spPr>
        <p:txBody>
          <a:bodyPr spcFirstLastPara="1" vert="horz" wrap="square" lIns="68569" tIns="34275" rIns="68569" bIns="34275" rtlCol="0" anchor="t" anchorCtr="0">
            <a:normAutofit/>
          </a:bodyPr>
          <a:lstStyle/>
          <a:p>
            <a:pPr>
              <a:spcBef>
                <a:spcPts val="0"/>
              </a:spcBef>
              <a:buClr>
                <a:srgbClr val="C00000"/>
              </a:buClr>
              <a:buSzPts val="3240"/>
            </a:pPr>
            <a:r>
              <a:rPr lang="zh-TW" altLang="en-US" sz="3600" b="1" dirty="0">
                <a:solidFill>
                  <a:srgbClr val="C00000"/>
                </a:solidFill>
                <a:latin typeface="BiauKai"/>
                <a:ea typeface="BiauKai"/>
                <a:cs typeface="BiauKai"/>
                <a:sym typeface="BiauKai"/>
              </a:rPr>
              <a:t>討論</a:t>
            </a:r>
            <a:r>
              <a:rPr lang="zh-TW" altLang="en-US" sz="3600" b="1" dirty="0" smtClean="0">
                <a:solidFill>
                  <a:srgbClr val="C00000"/>
                </a:solidFill>
                <a:latin typeface="BiauKai"/>
                <a:ea typeface="BiauKai"/>
                <a:cs typeface="BiauKai"/>
                <a:sym typeface="BiauKai"/>
              </a:rPr>
              <a:t>資料</a:t>
            </a:r>
            <a:endParaRPr sz="3600" b="1" dirty="0"/>
          </a:p>
        </p:txBody>
      </p:sp>
      <p:graphicFrame>
        <p:nvGraphicFramePr>
          <p:cNvPr id="184" name="Google Shape;184;p5"/>
          <p:cNvGraphicFramePr/>
          <p:nvPr>
            <p:extLst>
              <p:ext uri="{D42A27DB-BD31-4B8C-83A1-F6EECF244321}">
                <p14:modId xmlns:p14="http://schemas.microsoft.com/office/powerpoint/2010/main" val="2684263596"/>
              </p:ext>
            </p:extLst>
          </p:nvPr>
        </p:nvGraphicFramePr>
        <p:xfrm>
          <a:off x="161063" y="1007707"/>
          <a:ext cx="8735878" cy="5867400"/>
        </p:xfrm>
        <a:graphic>
          <a:graphicData uri="http://schemas.openxmlformats.org/drawingml/2006/table">
            <a:tbl>
              <a:tblPr firstRow="1" firstCol="1" bandRow="1">
                <a:noFill/>
              </a:tblPr>
              <a:tblGrid>
                <a:gridCol w="8735878">
                  <a:extLst>
                    <a:ext uri="{9D8B030D-6E8A-4147-A177-3AD203B41FA5}">
                      <a16:colId xmlns:a16="http://schemas.microsoft.com/office/drawing/2014/main" val="20000"/>
                    </a:ext>
                  </a:extLst>
                </a:gridCol>
              </a:tblGrid>
              <a:tr h="5817973">
                <a:tc>
                  <a:txBody>
                    <a:bodyPr/>
                    <a:lstStyle/>
                    <a:p>
                      <a:pPr marL="0" marR="151130" lvl="0" indent="0" algn="ctr" rtl="0">
                        <a:spcBef>
                          <a:spcPts val="0"/>
                        </a:spcBef>
                        <a:spcAft>
                          <a:spcPts val="0"/>
                        </a:spcAft>
                        <a:buNone/>
                      </a:pPr>
                      <a:r>
                        <a:rPr lang="zh-TW" sz="2400" b="1" u="none" strike="noStrike" cap="none" dirty="0">
                          <a:solidFill>
                            <a:schemeClr val="tx1"/>
                          </a:solidFill>
                          <a:latin typeface="BiauKai"/>
                          <a:ea typeface="BiauKai"/>
                          <a:cs typeface="BiauKai"/>
                          <a:sym typeface="BiauKai"/>
                        </a:rPr>
                        <a:t>【綜合新聞報道】2020年2月</a:t>
                      </a:r>
                      <a:endParaRPr sz="2400" b="1" u="none" strike="noStrike" cap="none" dirty="0">
                        <a:solidFill>
                          <a:schemeClr val="tx1"/>
                        </a:solidFill>
                        <a:latin typeface="BiauKai"/>
                        <a:ea typeface="BiauKai"/>
                        <a:cs typeface="BiauKai"/>
                        <a:sym typeface="BiauKai"/>
                      </a:endParaRPr>
                    </a:p>
                    <a:p>
                      <a:pPr algn="just" hangingPunct="0">
                        <a:spcBef>
                          <a:spcPts val="600"/>
                        </a:spcBef>
                        <a:spcAft>
                          <a:spcPts val="600"/>
                        </a:spcAft>
                      </a:pPr>
                      <a:r>
                        <a:rPr lang="zh-HK" altLang="zh-HK" sz="2400" kern="1200" dirty="0" smtClean="0">
                          <a:solidFill>
                            <a:schemeClr val="tx1"/>
                          </a:solidFill>
                          <a:effectLst/>
                          <a:latin typeface="+mn-lt"/>
                          <a:ea typeface="+mn-ea"/>
                          <a:cs typeface="+mn-cs"/>
                        </a:rPr>
                        <a:t>自去年底「</a:t>
                      </a:r>
                      <a:r>
                        <a:rPr lang="en-US" altLang="zh-HK" sz="2400" kern="1200" dirty="0" smtClean="0">
                          <a:solidFill>
                            <a:schemeClr val="tx1"/>
                          </a:solidFill>
                          <a:effectLst/>
                          <a:latin typeface="+mn-lt"/>
                          <a:ea typeface="+mn-ea"/>
                          <a:cs typeface="+mn-cs"/>
                        </a:rPr>
                        <a:t>2019</a:t>
                      </a:r>
                      <a:r>
                        <a:rPr lang="zh-HK" altLang="zh-HK" sz="2400" kern="1200" dirty="0" smtClean="0">
                          <a:solidFill>
                            <a:schemeClr val="tx1"/>
                          </a:solidFill>
                          <a:effectLst/>
                          <a:latin typeface="+mn-lt"/>
                          <a:ea typeface="+mn-ea"/>
                          <a:cs typeface="+mn-cs"/>
                        </a:rPr>
                        <a:t>冠狀病毒病」在中國武漢爆發以來，持</a:t>
                      </a:r>
                      <a:r>
                        <a:rPr lang="zh-TW" altLang="zh-HK" sz="2400" kern="1200" dirty="0" smtClean="0">
                          <a:solidFill>
                            <a:schemeClr val="tx1"/>
                          </a:solidFill>
                          <a:effectLst/>
                          <a:latin typeface="+mn-lt"/>
                          <a:ea typeface="+mn-ea"/>
                          <a:cs typeface="+mn-cs"/>
                        </a:rPr>
                        <a:t>續</a:t>
                      </a:r>
                      <a:r>
                        <a:rPr lang="zh-HK" altLang="zh-HK" sz="2400" kern="1200" dirty="0" smtClean="0">
                          <a:solidFill>
                            <a:schemeClr val="tx1"/>
                          </a:solidFill>
                          <a:effectLst/>
                          <a:latin typeface="+mn-lt"/>
                          <a:ea typeface="+mn-ea"/>
                          <a:cs typeface="+mn-cs"/>
                        </a:rPr>
                        <a:t>於全</a:t>
                      </a:r>
                      <a:r>
                        <a:rPr lang="zh-TW" altLang="zh-HK" sz="2400" kern="1200" dirty="0" smtClean="0">
                          <a:solidFill>
                            <a:schemeClr val="tx1"/>
                          </a:solidFill>
                          <a:effectLst/>
                          <a:latin typeface="+mn-lt"/>
                          <a:ea typeface="+mn-ea"/>
                          <a:cs typeface="+mn-cs"/>
                        </a:rPr>
                        <a:t>球</a:t>
                      </a:r>
                      <a:r>
                        <a:rPr lang="zh-HK" altLang="zh-HK" sz="2400" kern="1200" dirty="0" smtClean="0">
                          <a:solidFill>
                            <a:schemeClr val="tx1"/>
                          </a:solidFill>
                          <a:effectLst/>
                          <a:latin typeface="+mn-lt"/>
                          <a:ea typeface="+mn-ea"/>
                          <a:cs typeface="+mn-cs"/>
                        </a:rPr>
                        <a:t>擴散；而不同國家和地區在面</a:t>
                      </a:r>
                      <a:r>
                        <a:rPr lang="zh-TW" altLang="zh-HK" sz="2400" kern="1200" dirty="0" smtClean="0">
                          <a:solidFill>
                            <a:schemeClr val="tx1"/>
                          </a:solidFill>
                          <a:effectLst/>
                          <a:latin typeface="+mn-lt"/>
                          <a:ea typeface="+mn-ea"/>
                          <a:cs typeface="+mn-cs"/>
                        </a:rPr>
                        <a:t>對</a:t>
                      </a:r>
                      <a:r>
                        <a:rPr lang="zh-HK" altLang="zh-HK" sz="2400" kern="1200" dirty="0" smtClean="0">
                          <a:solidFill>
                            <a:schemeClr val="tx1"/>
                          </a:solidFill>
                          <a:effectLst/>
                          <a:latin typeface="+mn-lt"/>
                          <a:ea typeface="+mn-ea"/>
                          <a:cs typeface="+mn-cs"/>
                        </a:rPr>
                        <a:t>疫情的取態，亦有明顯差</a:t>
                      </a:r>
                      <a:r>
                        <a:rPr lang="zh-TW" altLang="zh-HK" sz="2400" kern="1200" dirty="0" smtClean="0">
                          <a:solidFill>
                            <a:schemeClr val="tx1"/>
                          </a:solidFill>
                          <a:effectLst/>
                          <a:latin typeface="+mn-lt"/>
                          <a:ea typeface="+mn-ea"/>
                          <a:cs typeface="+mn-cs"/>
                        </a:rPr>
                        <a:t>異。</a:t>
                      </a:r>
                    </a:p>
                    <a:p>
                      <a:pPr algn="just" hangingPunct="0">
                        <a:spcBef>
                          <a:spcPts val="600"/>
                        </a:spcBef>
                        <a:spcAft>
                          <a:spcPts val="600"/>
                        </a:spcAft>
                      </a:pPr>
                      <a:r>
                        <a:rPr lang="zh-HK" altLang="zh-HK" sz="2400" kern="1200" dirty="0" smtClean="0">
                          <a:solidFill>
                            <a:schemeClr val="tx1"/>
                          </a:solidFill>
                          <a:effectLst/>
                          <a:latin typeface="+mn-lt"/>
                          <a:ea typeface="+mn-ea"/>
                          <a:cs typeface="+mn-cs"/>
                        </a:rPr>
                        <a:t>香</a:t>
                      </a:r>
                      <a:r>
                        <a:rPr lang="zh-TW" altLang="zh-HK" sz="2400" kern="1200" dirty="0" smtClean="0">
                          <a:solidFill>
                            <a:schemeClr val="tx1"/>
                          </a:solidFill>
                          <a:effectLst/>
                          <a:latin typeface="+mn-lt"/>
                          <a:ea typeface="+mn-ea"/>
                          <a:cs typeface="+mn-cs"/>
                        </a:rPr>
                        <a:t>港</a:t>
                      </a:r>
                      <a:r>
                        <a:rPr lang="zh-HK" altLang="zh-HK" sz="2400" kern="1200" dirty="0" smtClean="0">
                          <a:solidFill>
                            <a:schemeClr val="tx1"/>
                          </a:solidFill>
                          <a:effectLst/>
                          <a:latin typeface="+mn-lt"/>
                          <a:ea typeface="+mn-ea"/>
                          <a:cs typeface="+mn-cs"/>
                        </a:rPr>
                        <a:t>的感染個案在本月初開</a:t>
                      </a:r>
                      <a:r>
                        <a:rPr lang="zh-TW" altLang="zh-HK" sz="2400" kern="1200" dirty="0" smtClean="0">
                          <a:solidFill>
                            <a:schemeClr val="tx1"/>
                          </a:solidFill>
                          <a:effectLst/>
                          <a:latin typeface="+mn-lt"/>
                          <a:ea typeface="+mn-ea"/>
                          <a:cs typeface="+mn-cs"/>
                        </a:rPr>
                        <a:t>始</a:t>
                      </a:r>
                      <a:r>
                        <a:rPr lang="zh-HK" altLang="zh-HK" sz="2400" kern="1200" dirty="0" smtClean="0">
                          <a:solidFill>
                            <a:schemeClr val="tx1"/>
                          </a:solidFill>
                          <a:effectLst/>
                          <a:latin typeface="+mn-lt"/>
                          <a:ea typeface="+mn-ea"/>
                          <a:cs typeface="+mn-cs"/>
                        </a:rPr>
                        <a:t>急劇增加，普</a:t>
                      </a:r>
                      <a:r>
                        <a:rPr lang="zh-TW" altLang="zh-HK" sz="2400" kern="1200" dirty="0" smtClean="0">
                          <a:solidFill>
                            <a:schemeClr val="tx1"/>
                          </a:solidFill>
                          <a:effectLst/>
                          <a:latin typeface="+mn-lt"/>
                          <a:ea typeface="+mn-ea"/>
                          <a:cs typeface="+mn-cs"/>
                        </a:rPr>
                        <a:t>遍</a:t>
                      </a:r>
                      <a:r>
                        <a:rPr lang="zh-HK" altLang="zh-HK" sz="2400" kern="1200" dirty="0" smtClean="0">
                          <a:solidFill>
                            <a:schemeClr val="tx1"/>
                          </a:solidFill>
                          <a:effectLst/>
                          <a:latin typeface="+mn-lt"/>
                          <a:ea typeface="+mn-ea"/>
                          <a:cs typeface="+mn-cs"/>
                        </a:rPr>
                        <a:t>人們外出都戴上口罩，有傳染病專家認為亞洲人普</a:t>
                      </a:r>
                      <a:r>
                        <a:rPr lang="zh-TW" altLang="zh-HK" sz="2400" kern="1200" dirty="0" smtClean="0">
                          <a:solidFill>
                            <a:schemeClr val="tx1"/>
                          </a:solidFill>
                          <a:effectLst/>
                          <a:latin typeface="+mn-lt"/>
                          <a:ea typeface="+mn-ea"/>
                          <a:cs typeface="+mn-cs"/>
                        </a:rPr>
                        <a:t>遍</a:t>
                      </a:r>
                      <a:r>
                        <a:rPr lang="zh-HK" altLang="zh-HK" sz="2400" kern="1200" dirty="0" smtClean="0">
                          <a:solidFill>
                            <a:schemeClr val="tx1"/>
                          </a:solidFill>
                          <a:effectLst/>
                          <a:latin typeface="+mn-lt"/>
                          <a:ea typeface="+mn-ea"/>
                          <a:cs typeface="+mn-cs"/>
                        </a:rPr>
                        <a:t>接</a:t>
                      </a:r>
                      <a:r>
                        <a:rPr lang="zh-TW" altLang="zh-HK" sz="2400" kern="1200" dirty="0" smtClean="0">
                          <a:solidFill>
                            <a:schemeClr val="tx1"/>
                          </a:solidFill>
                          <a:effectLst/>
                          <a:latin typeface="+mn-lt"/>
                          <a:ea typeface="+mn-ea"/>
                          <a:cs typeface="+mn-cs"/>
                        </a:rPr>
                        <a:t>受戴上口罩，</a:t>
                      </a:r>
                      <a:r>
                        <a:rPr lang="zh-HK" altLang="zh-HK" sz="2400" kern="1200" dirty="0" smtClean="0">
                          <a:solidFill>
                            <a:schemeClr val="tx1"/>
                          </a:solidFill>
                          <a:effectLst/>
                          <a:latin typeface="+mn-lt"/>
                          <a:ea typeface="+mn-ea"/>
                          <a:cs typeface="+mn-cs"/>
                        </a:rPr>
                        <a:t>以防受到感染；不過對於西方人來說是難以想像。有西</a:t>
                      </a:r>
                      <a:r>
                        <a:rPr lang="zh-TW" altLang="zh-HK" sz="2400" kern="1200" dirty="0" smtClean="0">
                          <a:solidFill>
                            <a:schemeClr val="tx1"/>
                          </a:solidFill>
                          <a:effectLst/>
                          <a:latin typeface="+mn-lt"/>
                          <a:ea typeface="+mn-ea"/>
                          <a:cs typeface="+mn-cs"/>
                        </a:rPr>
                        <a:t>方</a:t>
                      </a:r>
                      <a:r>
                        <a:rPr lang="zh-HK" altLang="zh-HK" sz="2400" kern="1200" dirty="0" smtClean="0">
                          <a:solidFill>
                            <a:schemeClr val="tx1"/>
                          </a:solidFill>
                          <a:effectLst/>
                          <a:latin typeface="+mn-lt"/>
                          <a:ea typeface="+mn-ea"/>
                          <a:cs typeface="+mn-cs"/>
                        </a:rPr>
                        <a:t>學者質疑戴口罩之實際成效，擔心會令人誤</a:t>
                      </a:r>
                      <a:r>
                        <a:rPr lang="zh-TW" altLang="zh-HK" sz="2400" kern="1200" dirty="0" smtClean="0">
                          <a:solidFill>
                            <a:schemeClr val="tx1"/>
                          </a:solidFill>
                          <a:effectLst/>
                          <a:latin typeface="+mn-lt"/>
                          <a:ea typeface="+mn-ea"/>
                          <a:cs typeface="+mn-cs"/>
                        </a:rPr>
                        <a:t>以為</a:t>
                      </a:r>
                      <a:r>
                        <a:rPr lang="zh-HK" altLang="zh-HK" sz="2400" kern="1200" dirty="0" smtClean="0">
                          <a:solidFill>
                            <a:schemeClr val="tx1"/>
                          </a:solidFill>
                          <a:effectLst/>
                          <a:latin typeface="+mn-lt"/>
                          <a:ea typeface="+mn-ea"/>
                          <a:cs typeface="+mn-cs"/>
                        </a:rPr>
                        <a:t>戴</a:t>
                      </a:r>
                      <a:r>
                        <a:rPr lang="zh-TW" altLang="zh-HK" sz="2400" kern="1200" dirty="0" smtClean="0">
                          <a:solidFill>
                            <a:schemeClr val="tx1"/>
                          </a:solidFill>
                          <a:effectLst/>
                          <a:latin typeface="+mn-lt"/>
                          <a:ea typeface="+mn-ea"/>
                          <a:cs typeface="+mn-cs"/>
                        </a:rPr>
                        <a:t>上</a:t>
                      </a:r>
                      <a:r>
                        <a:rPr lang="zh-HK" altLang="zh-HK" sz="2400" kern="1200" dirty="0" smtClean="0">
                          <a:solidFill>
                            <a:schemeClr val="tx1"/>
                          </a:solidFill>
                          <a:effectLst/>
                          <a:latin typeface="+mn-lt"/>
                          <a:ea typeface="+mn-ea"/>
                          <a:cs typeface="+mn-cs"/>
                        </a:rPr>
                        <a:t>罩已有足</a:t>
                      </a:r>
                      <a:r>
                        <a:rPr lang="zh-TW" altLang="zh-HK" sz="2400" kern="1200" dirty="0" smtClean="0">
                          <a:solidFill>
                            <a:schemeClr val="tx1"/>
                          </a:solidFill>
                          <a:effectLst/>
                          <a:latin typeface="+mn-lt"/>
                          <a:ea typeface="+mn-ea"/>
                          <a:cs typeface="+mn-cs"/>
                        </a:rPr>
                        <a:t>夠</a:t>
                      </a:r>
                      <a:r>
                        <a:rPr lang="zh-HK" altLang="zh-HK" sz="2400" kern="1200" dirty="0" smtClean="0">
                          <a:solidFill>
                            <a:schemeClr val="tx1"/>
                          </a:solidFill>
                          <a:effectLst/>
                          <a:latin typeface="+mn-lt"/>
                          <a:ea typeface="+mn-ea"/>
                          <a:cs typeface="+mn-cs"/>
                        </a:rPr>
                        <a:t>防護，而對其他防疫措</a:t>
                      </a:r>
                      <a:r>
                        <a:rPr lang="zh-TW" altLang="zh-HK" sz="2400" kern="1200" dirty="0" smtClean="0">
                          <a:solidFill>
                            <a:schemeClr val="tx1"/>
                          </a:solidFill>
                          <a:effectLst/>
                          <a:latin typeface="+mn-lt"/>
                          <a:ea typeface="+mn-ea"/>
                          <a:cs typeface="+mn-cs"/>
                        </a:rPr>
                        <a:t>施</a:t>
                      </a:r>
                      <a:r>
                        <a:rPr lang="zh-HK" altLang="zh-HK" sz="2400" kern="1200" dirty="0" smtClean="0">
                          <a:solidFill>
                            <a:schemeClr val="tx1"/>
                          </a:solidFill>
                          <a:effectLst/>
                          <a:latin typeface="+mn-lt"/>
                          <a:ea typeface="+mn-ea"/>
                          <a:cs typeface="+mn-cs"/>
                        </a:rPr>
                        <a:t>鬆</a:t>
                      </a:r>
                      <a:r>
                        <a:rPr lang="zh-TW" altLang="zh-HK" sz="2400" kern="1200" dirty="0" smtClean="0">
                          <a:solidFill>
                            <a:schemeClr val="tx1"/>
                          </a:solidFill>
                          <a:effectLst/>
                          <a:latin typeface="+mn-lt"/>
                          <a:ea typeface="+mn-ea"/>
                          <a:cs typeface="+mn-cs"/>
                        </a:rPr>
                        <a:t>懈。</a:t>
                      </a:r>
                    </a:p>
                    <a:p>
                      <a:pPr algn="just" hangingPunct="0">
                        <a:spcBef>
                          <a:spcPts val="600"/>
                        </a:spcBef>
                        <a:spcAft>
                          <a:spcPts val="600"/>
                        </a:spcAft>
                      </a:pPr>
                      <a:r>
                        <a:rPr lang="zh-TW" altLang="zh-HK" sz="2400" kern="1200" dirty="0" smtClean="0">
                          <a:solidFill>
                            <a:schemeClr val="tx1"/>
                          </a:solidFill>
                          <a:effectLst/>
                          <a:latin typeface="+mn-lt"/>
                          <a:ea typeface="+mn-ea"/>
                          <a:cs typeface="+mn-cs"/>
                        </a:rPr>
                        <a:t>自從</a:t>
                      </a:r>
                      <a:r>
                        <a:rPr lang="zh-HK" altLang="zh-HK" sz="2400" kern="1200" dirty="0" smtClean="0">
                          <a:solidFill>
                            <a:schemeClr val="tx1"/>
                          </a:solidFill>
                          <a:effectLst/>
                          <a:latin typeface="+mn-lt"/>
                          <a:ea typeface="+mn-ea"/>
                          <a:cs typeface="+mn-cs"/>
                        </a:rPr>
                        <a:t>疫情在世</a:t>
                      </a:r>
                      <a:r>
                        <a:rPr lang="zh-TW" altLang="zh-HK" sz="2400" kern="1200" dirty="0" smtClean="0">
                          <a:solidFill>
                            <a:schemeClr val="tx1"/>
                          </a:solidFill>
                          <a:effectLst/>
                          <a:latin typeface="+mn-lt"/>
                          <a:ea typeface="+mn-ea"/>
                          <a:cs typeface="+mn-cs"/>
                        </a:rPr>
                        <a:t>界</a:t>
                      </a:r>
                      <a:r>
                        <a:rPr lang="zh-HK" altLang="zh-HK" sz="2400" kern="1200" dirty="0" smtClean="0">
                          <a:solidFill>
                            <a:schemeClr val="tx1"/>
                          </a:solidFill>
                          <a:effectLst/>
                          <a:latin typeface="+mn-lt"/>
                          <a:ea typeface="+mn-ea"/>
                          <a:cs typeface="+mn-cs"/>
                        </a:rPr>
                        <a:t>各地擴散以來，法</a:t>
                      </a:r>
                      <a:r>
                        <a:rPr lang="zh-TW" altLang="zh-HK" sz="2400" kern="1200" dirty="0" smtClean="0">
                          <a:solidFill>
                            <a:schemeClr val="tx1"/>
                          </a:solidFill>
                          <a:effectLst/>
                          <a:latin typeface="+mn-lt"/>
                          <a:ea typeface="+mn-ea"/>
                          <a:cs typeface="+mn-cs"/>
                        </a:rPr>
                        <a:t>國</a:t>
                      </a:r>
                      <a:r>
                        <a:rPr lang="zh-HK" altLang="zh-HK" sz="2400" kern="1200" dirty="0" smtClean="0">
                          <a:solidFill>
                            <a:schemeClr val="tx1"/>
                          </a:solidFill>
                          <a:effectLst/>
                          <a:latin typeface="+mn-lt"/>
                          <a:ea typeface="+mn-ea"/>
                          <a:cs typeface="+mn-cs"/>
                        </a:rPr>
                        <a:t>、</a:t>
                      </a:r>
                      <a:r>
                        <a:rPr lang="zh-TW" altLang="zh-HK" sz="2400" kern="1200" dirty="0" smtClean="0">
                          <a:solidFill>
                            <a:schemeClr val="tx1"/>
                          </a:solidFill>
                          <a:effectLst/>
                          <a:latin typeface="+mn-lt"/>
                          <a:ea typeface="+mn-ea"/>
                          <a:cs typeface="+mn-cs"/>
                        </a:rPr>
                        <a:t>德國</a:t>
                      </a:r>
                      <a:r>
                        <a:rPr lang="zh-HK" altLang="zh-HK" sz="2400" kern="1200" dirty="0" smtClean="0">
                          <a:solidFill>
                            <a:schemeClr val="tx1"/>
                          </a:solidFill>
                          <a:effectLst/>
                          <a:latin typeface="+mn-lt"/>
                          <a:ea typeface="+mn-ea"/>
                          <a:cs typeface="+mn-cs"/>
                        </a:rPr>
                        <a:t>、英國等地紛</a:t>
                      </a:r>
                      <a:r>
                        <a:rPr lang="zh-TW" altLang="zh-HK" sz="2400" kern="1200" dirty="0" smtClean="0">
                          <a:solidFill>
                            <a:schemeClr val="tx1"/>
                          </a:solidFill>
                          <a:effectLst/>
                          <a:latin typeface="+mn-lt"/>
                          <a:ea typeface="+mn-ea"/>
                          <a:cs typeface="+mn-cs"/>
                        </a:rPr>
                        <a:t>紛</a:t>
                      </a:r>
                      <a:r>
                        <a:rPr lang="zh-HK" altLang="zh-HK" sz="2400" kern="1200" dirty="0" smtClean="0">
                          <a:solidFill>
                            <a:schemeClr val="tx1"/>
                          </a:solidFill>
                          <a:effectLst/>
                          <a:latin typeface="+mn-lt"/>
                          <a:ea typeface="+mn-ea"/>
                          <a:cs typeface="+mn-cs"/>
                        </a:rPr>
                        <a:t>傳出不友善對待華人的事件。早前有柬埔寨裔女子於巴黎坐巴士時無故被人羞</a:t>
                      </a:r>
                      <a:r>
                        <a:rPr lang="zh-TW" altLang="zh-HK" sz="2400" kern="1200" dirty="0" smtClean="0">
                          <a:solidFill>
                            <a:schemeClr val="tx1"/>
                          </a:solidFill>
                          <a:effectLst/>
                          <a:latin typeface="+mn-lt"/>
                          <a:ea typeface="+mn-ea"/>
                          <a:cs typeface="+mn-cs"/>
                        </a:rPr>
                        <a:t>辱「有名中國女人，她會傳染我們，她應該回家。</a:t>
                      </a:r>
                      <a:r>
                        <a:rPr lang="zh-HK" altLang="zh-HK" sz="2400" kern="1200" dirty="0" smtClean="0">
                          <a:solidFill>
                            <a:schemeClr val="tx1"/>
                          </a:solidFill>
                          <a:effectLst/>
                          <a:latin typeface="+mn-lt"/>
                          <a:ea typeface="+mn-ea"/>
                          <a:cs typeface="+mn-cs"/>
                        </a:rPr>
                        <a:t>」</a:t>
                      </a:r>
                      <a:r>
                        <a:rPr lang="zh-TW" altLang="zh-HK" sz="2400" kern="1200" dirty="0" smtClean="0">
                          <a:solidFill>
                            <a:schemeClr val="tx1"/>
                          </a:solidFill>
                          <a:effectLst/>
                          <a:latin typeface="+mn-lt"/>
                          <a:ea typeface="+mn-ea"/>
                          <a:cs typeface="+mn-cs"/>
                        </a:rPr>
                        <a:t>有中國女留學生在德國柏林上學途上被兩位女青少年辱罵並吐口水。</a:t>
                      </a:r>
                      <a:r>
                        <a:rPr lang="zh-HK" altLang="zh-HK" sz="2400" kern="1200" dirty="0" smtClean="0">
                          <a:solidFill>
                            <a:schemeClr val="tx1"/>
                          </a:solidFill>
                          <a:effectLst/>
                          <a:latin typeface="+mn-lt"/>
                          <a:ea typeface="+mn-ea"/>
                          <a:cs typeface="+mn-cs"/>
                        </a:rPr>
                        <a:t>在英國，有被誤認為中國人的學生在大街上被人扔雞蛋，有留英中國學生當街被人指罵為「病毒」，更有中國學生表</a:t>
                      </a:r>
                      <a:r>
                        <a:rPr lang="zh-TW" altLang="zh-HK" sz="2400" kern="1200" dirty="0" smtClean="0">
                          <a:solidFill>
                            <a:schemeClr val="tx1"/>
                          </a:solidFill>
                          <a:effectLst/>
                          <a:latin typeface="+mn-lt"/>
                          <a:ea typeface="+mn-ea"/>
                          <a:cs typeface="+mn-cs"/>
                        </a:rPr>
                        <a:t>示</a:t>
                      </a:r>
                      <a:r>
                        <a:rPr lang="zh-HK" altLang="zh-HK" sz="2400" kern="1200" dirty="0" smtClean="0">
                          <a:solidFill>
                            <a:schemeClr val="tx1"/>
                          </a:solidFill>
                          <a:effectLst/>
                          <a:latin typeface="+mn-lt"/>
                          <a:ea typeface="+mn-ea"/>
                          <a:cs typeface="+mn-cs"/>
                        </a:rPr>
                        <a:t>因擔</a:t>
                      </a:r>
                      <a:r>
                        <a:rPr lang="zh-TW" altLang="zh-HK" sz="2400" kern="1200" dirty="0" smtClean="0">
                          <a:solidFill>
                            <a:schemeClr val="tx1"/>
                          </a:solidFill>
                          <a:effectLst/>
                          <a:latin typeface="+mn-lt"/>
                          <a:ea typeface="+mn-ea"/>
                          <a:cs typeface="+mn-cs"/>
                        </a:rPr>
                        <a:t>心</a:t>
                      </a:r>
                      <a:r>
                        <a:rPr lang="zh-HK" altLang="zh-HK" sz="2400" kern="1200" dirty="0" smtClean="0">
                          <a:solidFill>
                            <a:schemeClr val="tx1"/>
                          </a:solidFill>
                          <a:effectLst/>
                          <a:latin typeface="+mn-lt"/>
                          <a:ea typeface="+mn-ea"/>
                          <a:cs typeface="+mn-cs"/>
                        </a:rPr>
                        <a:t>受到攻擊而出門不再戴口罩。</a:t>
                      </a:r>
                      <a:endParaRPr sz="2400" b="0" u="none" strike="noStrike" cap="none" dirty="0">
                        <a:solidFill>
                          <a:schemeClr val="tx1"/>
                        </a:solidFill>
                        <a:latin typeface="BiauKai"/>
                        <a:ea typeface="BiauKai"/>
                        <a:cs typeface="BiauKai"/>
                        <a:sym typeface="BiauKai"/>
                      </a:endParaRPr>
                    </a:p>
                  </a:txBody>
                  <a:tcPr marL="51431" marR="51431" marT="0" marB="0"/>
                </a:tc>
                <a:extLst>
                  <a:ext uri="{0D108BD9-81ED-4DB2-BD59-A6C34878D82A}">
                    <a16:rowId xmlns:a16="http://schemas.microsoft.com/office/drawing/2014/main" val="10000"/>
                  </a:ext>
                </a:extLst>
              </a:tr>
            </a:tbl>
          </a:graphicData>
        </a:graphic>
      </p:graphicFrame>
      <p:pic>
        <p:nvPicPr>
          <p:cNvPr id="2" name="圖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34699" y="-283914"/>
            <a:ext cx="2809301" cy="1874115"/>
          </a:xfrm>
          <a:prstGeom prst="rect">
            <a:avLst/>
          </a:prstGeom>
        </p:spPr>
      </p:pic>
      <p:sp>
        <p:nvSpPr>
          <p:cNvPr id="5" name="文字方塊 4"/>
          <p:cNvSpPr txBox="1"/>
          <p:nvPr/>
        </p:nvSpPr>
        <p:spPr>
          <a:xfrm>
            <a:off x="6984213" y="6596390"/>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1384374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88730" y="428839"/>
            <a:ext cx="6447501" cy="604960"/>
          </a:xfrm>
        </p:spPr>
        <p:txBody>
          <a:bodyPr>
            <a:normAutofit fontScale="90000"/>
          </a:bodyPr>
          <a:lstStyle/>
          <a:p>
            <a:r>
              <a:rPr lang="zh-HK" altLang="en-US" sz="4000" b="1" dirty="0">
                <a:solidFill>
                  <a:srgbClr val="C00000"/>
                </a:solidFill>
                <a:latin typeface="微軟正黑體" panose="020B0604030504040204" pitchFamily="34" charset="-120"/>
                <a:ea typeface="微軟正黑體" panose="020B0604030504040204" pitchFamily="34" charset="-120"/>
              </a:rPr>
              <a:t>討論</a:t>
            </a:r>
            <a:r>
              <a:rPr lang="zh-HK" altLang="en-US" sz="4000" b="1" dirty="0" smtClean="0">
                <a:solidFill>
                  <a:srgbClr val="C00000"/>
                </a:solidFill>
                <a:latin typeface="微軟正黑體" panose="020B0604030504040204" pitchFamily="34" charset="-120"/>
                <a:ea typeface="微軟正黑體" panose="020B0604030504040204" pitchFamily="34" charset="-120"/>
              </a:rPr>
              <a:t>焦點</a:t>
            </a:r>
            <a:r>
              <a:rPr lang="zh-HK" altLang="en-US" b="1" dirty="0">
                <a:latin typeface="微軟正黑體" panose="020B0604030504040204" pitchFamily="34" charset="-120"/>
                <a:ea typeface="微軟正黑體" panose="020B0604030504040204" pitchFamily="34" charset="-120"/>
              </a:rPr>
              <a:t/>
            </a:r>
            <a:br>
              <a:rPr lang="zh-HK" altLang="en-US" b="1" dirty="0">
                <a:latin typeface="微軟正黑體" panose="020B0604030504040204" pitchFamily="34" charset="-120"/>
                <a:ea typeface="微軟正黑體" panose="020B0604030504040204" pitchFamily="34" charset="-120"/>
              </a:rPr>
            </a:br>
            <a:endParaRPr lang="zh-HK" altLang="en-US" b="1" dirty="0">
              <a:latin typeface="微軟正黑體" panose="020B0604030504040204" pitchFamily="34" charset="-120"/>
              <a:ea typeface="微軟正黑體" panose="020B0604030504040204" pitchFamily="34" charset="-120"/>
            </a:endParaRPr>
          </a:p>
        </p:txBody>
      </p:sp>
      <p:graphicFrame>
        <p:nvGraphicFramePr>
          <p:cNvPr id="4" name="內容版面配置區 3"/>
          <p:cNvGraphicFramePr>
            <a:graphicFrameLocks noGrp="1"/>
          </p:cNvGraphicFramePr>
          <p:nvPr>
            <p:ph idx="1"/>
            <p:extLst>
              <p:ext uri="{D42A27DB-BD31-4B8C-83A1-F6EECF244321}">
                <p14:modId xmlns:p14="http://schemas.microsoft.com/office/powerpoint/2010/main" val="3933257365"/>
              </p:ext>
            </p:extLst>
          </p:nvPr>
        </p:nvGraphicFramePr>
        <p:xfrm>
          <a:off x="260798" y="690598"/>
          <a:ext cx="8621945" cy="61674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文字方塊 2"/>
          <p:cNvSpPr txBox="1"/>
          <p:nvPr/>
        </p:nvSpPr>
        <p:spPr>
          <a:xfrm>
            <a:off x="845977" y="5586291"/>
            <a:ext cx="709126" cy="584775"/>
          </a:xfrm>
          <a:prstGeom prst="rect">
            <a:avLst/>
          </a:prstGeom>
          <a:noFill/>
        </p:spPr>
        <p:txBody>
          <a:bodyPr wrap="square" rtlCol="0">
            <a:spAutoFit/>
          </a:bodyPr>
          <a:lstStyle/>
          <a:p>
            <a:r>
              <a:rPr lang="en-US" altLang="zh-TW" sz="3200" dirty="0"/>
              <a:t>4</a:t>
            </a:r>
            <a:endParaRPr lang="zh-HK" altLang="en-US" sz="3200" dirty="0"/>
          </a:p>
        </p:txBody>
      </p:sp>
      <p:sp>
        <p:nvSpPr>
          <p:cNvPr id="8" name="文字方塊 7"/>
          <p:cNvSpPr txBox="1"/>
          <p:nvPr/>
        </p:nvSpPr>
        <p:spPr>
          <a:xfrm>
            <a:off x="1328058" y="2807599"/>
            <a:ext cx="709126" cy="584775"/>
          </a:xfrm>
          <a:prstGeom prst="rect">
            <a:avLst/>
          </a:prstGeom>
          <a:noFill/>
        </p:spPr>
        <p:txBody>
          <a:bodyPr wrap="square" rtlCol="0">
            <a:spAutoFit/>
          </a:bodyPr>
          <a:lstStyle/>
          <a:p>
            <a:r>
              <a:rPr lang="en-US" altLang="zh-TW" sz="3200" dirty="0"/>
              <a:t>2</a:t>
            </a:r>
            <a:endParaRPr lang="zh-HK" altLang="en-US" sz="3200" dirty="0"/>
          </a:p>
        </p:txBody>
      </p:sp>
      <p:sp>
        <p:nvSpPr>
          <p:cNvPr id="9" name="文字方塊 8"/>
          <p:cNvSpPr txBox="1"/>
          <p:nvPr/>
        </p:nvSpPr>
        <p:spPr>
          <a:xfrm>
            <a:off x="1328058" y="4196945"/>
            <a:ext cx="709126" cy="584775"/>
          </a:xfrm>
          <a:prstGeom prst="rect">
            <a:avLst/>
          </a:prstGeom>
          <a:noFill/>
        </p:spPr>
        <p:txBody>
          <a:bodyPr wrap="square" rtlCol="0">
            <a:spAutoFit/>
          </a:bodyPr>
          <a:lstStyle/>
          <a:p>
            <a:r>
              <a:rPr lang="en-US" altLang="zh-TW" sz="3200" dirty="0"/>
              <a:t>3</a:t>
            </a:r>
            <a:endParaRPr lang="zh-HK" altLang="en-US" sz="3200" dirty="0"/>
          </a:p>
        </p:txBody>
      </p:sp>
      <p:sp>
        <p:nvSpPr>
          <p:cNvPr id="10" name="文字方塊 9"/>
          <p:cNvSpPr txBox="1"/>
          <p:nvPr/>
        </p:nvSpPr>
        <p:spPr>
          <a:xfrm>
            <a:off x="845977" y="1295558"/>
            <a:ext cx="709126" cy="584775"/>
          </a:xfrm>
          <a:prstGeom prst="rect">
            <a:avLst/>
          </a:prstGeom>
          <a:noFill/>
        </p:spPr>
        <p:txBody>
          <a:bodyPr wrap="square" rtlCol="0">
            <a:spAutoFit/>
          </a:bodyPr>
          <a:lstStyle/>
          <a:p>
            <a:r>
              <a:rPr lang="en-US" altLang="zh-TW" sz="3200" dirty="0" smtClean="0"/>
              <a:t>1</a:t>
            </a:r>
            <a:endParaRPr lang="zh-HK" altLang="en-US" sz="3200" dirty="0"/>
          </a:p>
        </p:txBody>
      </p:sp>
      <p:pic>
        <p:nvPicPr>
          <p:cNvPr id="13" name="圖片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62244" y="-214497"/>
            <a:ext cx="1548431" cy="1548431"/>
          </a:xfrm>
          <a:prstGeom prst="rect">
            <a:avLst/>
          </a:prstGeom>
        </p:spPr>
      </p:pic>
      <p:sp>
        <p:nvSpPr>
          <p:cNvPr id="11" name="文字方塊 10"/>
          <p:cNvSpPr txBox="1"/>
          <p:nvPr/>
        </p:nvSpPr>
        <p:spPr>
          <a:xfrm>
            <a:off x="7004551" y="6596390"/>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31511439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365124" y="360386"/>
            <a:ext cx="6447501" cy="472858"/>
          </a:xfrm>
        </p:spPr>
        <p:txBody>
          <a:bodyPr>
            <a:noAutofit/>
          </a:bodyPr>
          <a:lstStyle/>
          <a:p>
            <a:r>
              <a:rPr lang="zh-HK" altLang="en-US" sz="3600" b="1" dirty="0">
                <a:solidFill>
                  <a:srgbClr val="C00000"/>
                </a:solidFill>
                <a:latin typeface="微軟正黑體" panose="020B0604030504040204" pitchFamily="34" charset="-120"/>
                <a:ea typeface="微軟正黑體" panose="020B0604030504040204" pitchFamily="34" charset="-120"/>
              </a:rPr>
              <a:t>討論</a:t>
            </a:r>
            <a:r>
              <a:rPr lang="zh-HK" altLang="en-US" sz="3600" b="1" dirty="0" smtClean="0">
                <a:solidFill>
                  <a:srgbClr val="C00000"/>
                </a:solidFill>
                <a:latin typeface="微軟正黑體" panose="020B0604030504040204" pitchFamily="34" charset="-120"/>
                <a:ea typeface="微軟正黑體" panose="020B0604030504040204" pitchFamily="34" charset="-120"/>
              </a:rPr>
              <a:t>焦點</a:t>
            </a:r>
            <a:endParaRPr lang="zh-HK" altLang="en-US" sz="3600" b="1" dirty="0">
              <a:solidFill>
                <a:srgbClr val="C00000"/>
              </a:solidFill>
              <a:latin typeface="微軟正黑體" panose="020B0604030504040204" pitchFamily="34" charset="-120"/>
              <a:ea typeface="微軟正黑體" panose="020B0604030504040204" pitchFamily="34" charset="-120"/>
            </a:endParaRP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643344132"/>
              </p:ext>
            </p:extLst>
          </p:nvPr>
        </p:nvGraphicFramePr>
        <p:xfrm>
          <a:off x="178511" y="1002315"/>
          <a:ext cx="8629587" cy="51172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文字方塊 6"/>
          <p:cNvSpPr txBox="1"/>
          <p:nvPr/>
        </p:nvSpPr>
        <p:spPr>
          <a:xfrm>
            <a:off x="802433" y="1650121"/>
            <a:ext cx="709126" cy="584775"/>
          </a:xfrm>
          <a:prstGeom prst="rect">
            <a:avLst/>
          </a:prstGeom>
          <a:noFill/>
        </p:spPr>
        <p:txBody>
          <a:bodyPr wrap="square" rtlCol="0">
            <a:spAutoFit/>
          </a:bodyPr>
          <a:lstStyle/>
          <a:p>
            <a:r>
              <a:rPr lang="en-US" altLang="zh-TW" sz="3200" dirty="0"/>
              <a:t>5</a:t>
            </a:r>
            <a:endParaRPr lang="zh-HK" altLang="en-US" sz="3200" dirty="0"/>
          </a:p>
        </p:txBody>
      </p:sp>
      <p:sp>
        <p:nvSpPr>
          <p:cNvPr id="9" name="文字方塊 8"/>
          <p:cNvSpPr txBox="1"/>
          <p:nvPr/>
        </p:nvSpPr>
        <p:spPr>
          <a:xfrm>
            <a:off x="1045029" y="3248340"/>
            <a:ext cx="709126" cy="584775"/>
          </a:xfrm>
          <a:prstGeom prst="rect">
            <a:avLst/>
          </a:prstGeom>
          <a:noFill/>
        </p:spPr>
        <p:txBody>
          <a:bodyPr wrap="square" rtlCol="0">
            <a:spAutoFit/>
          </a:bodyPr>
          <a:lstStyle/>
          <a:p>
            <a:r>
              <a:rPr lang="en-US" altLang="zh-TW" sz="3200" dirty="0"/>
              <a:t>6</a:t>
            </a:r>
            <a:endParaRPr lang="zh-HK" altLang="en-US" sz="3200" dirty="0"/>
          </a:p>
        </p:txBody>
      </p:sp>
      <p:sp>
        <p:nvSpPr>
          <p:cNvPr id="10" name="文字方塊 9"/>
          <p:cNvSpPr txBox="1"/>
          <p:nvPr/>
        </p:nvSpPr>
        <p:spPr>
          <a:xfrm>
            <a:off x="690466" y="4846559"/>
            <a:ext cx="709126" cy="584775"/>
          </a:xfrm>
          <a:prstGeom prst="rect">
            <a:avLst/>
          </a:prstGeom>
          <a:noFill/>
        </p:spPr>
        <p:txBody>
          <a:bodyPr wrap="square" rtlCol="0">
            <a:spAutoFit/>
          </a:bodyPr>
          <a:lstStyle/>
          <a:p>
            <a:r>
              <a:rPr lang="en-US" altLang="zh-TW" sz="3200" dirty="0"/>
              <a:t>7</a:t>
            </a:r>
            <a:endParaRPr lang="zh-HK" altLang="en-US" sz="3200" dirty="0"/>
          </a:p>
        </p:txBody>
      </p:sp>
      <p:pic>
        <p:nvPicPr>
          <p:cNvPr id="11" name="圖片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973677" y="4987792"/>
            <a:ext cx="2060154" cy="2060154"/>
          </a:xfrm>
          <a:prstGeom prst="rect">
            <a:avLst/>
          </a:prstGeom>
        </p:spPr>
      </p:pic>
      <p:sp>
        <p:nvSpPr>
          <p:cNvPr id="8" name="文字方塊 7"/>
          <p:cNvSpPr txBox="1"/>
          <p:nvPr/>
        </p:nvSpPr>
        <p:spPr>
          <a:xfrm>
            <a:off x="4761874" y="6452971"/>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9319114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279767" y="436573"/>
            <a:ext cx="6447501" cy="526300"/>
          </a:xfrm>
        </p:spPr>
        <p:txBody>
          <a:bodyPr>
            <a:noAutofit/>
          </a:bodyPr>
          <a:lstStyle/>
          <a:p>
            <a:r>
              <a:rPr lang="zh-TW" altLang="en-US" sz="3600" b="1" dirty="0">
                <a:solidFill>
                  <a:srgbClr val="C00000"/>
                </a:solidFill>
                <a:latin typeface="微軟正黑體" panose="020B0604030504040204" pitchFamily="34" charset="-120"/>
                <a:ea typeface="微軟正黑體" panose="020B0604030504040204" pitchFamily="34" charset="-120"/>
              </a:rPr>
              <a:t>教師參考</a:t>
            </a:r>
            <a:r>
              <a:rPr lang="zh-TW" altLang="en-US" sz="3600" b="1" dirty="0" smtClean="0">
                <a:solidFill>
                  <a:srgbClr val="C00000"/>
                </a:solidFill>
                <a:latin typeface="微軟正黑體" panose="020B0604030504040204" pitchFamily="34" charset="-120"/>
                <a:ea typeface="微軟正黑體" panose="020B0604030504040204" pitchFamily="34" charset="-120"/>
              </a:rPr>
              <a:t>資料</a:t>
            </a:r>
            <a:r>
              <a:rPr lang="zh-TW" altLang="en-US" sz="3600" dirty="0">
                <a:solidFill>
                  <a:srgbClr val="C00000"/>
                </a:solidFill>
                <a:latin typeface="微軟正黑體" panose="020B0604030504040204" pitchFamily="34" charset="-120"/>
                <a:ea typeface="微軟正黑體" panose="020B0604030504040204" pitchFamily="34" charset="-120"/>
              </a:rPr>
              <a:t/>
            </a:r>
            <a:br>
              <a:rPr lang="zh-TW" altLang="en-US" sz="3600" dirty="0">
                <a:solidFill>
                  <a:srgbClr val="C00000"/>
                </a:solidFill>
                <a:latin typeface="微軟正黑體" panose="020B0604030504040204" pitchFamily="34" charset="-120"/>
                <a:ea typeface="微軟正黑體" panose="020B0604030504040204" pitchFamily="34" charset="-120"/>
              </a:rPr>
            </a:br>
            <a:endParaRPr lang="zh-HK" altLang="en-US" sz="3600"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466532" y="962873"/>
            <a:ext cx="7997846" cy="4824664"/>
          </a:xfrm>
          <a:solidFill>
            <a:srgbClr val="FAF2CE"/>
          </a:solidFill>
        </p:spPr>
        <p:txBody>
          <a:bodyPr>
            <a:noAutofit/>
          </a:bodyPr>
          <a:lstStyle/>
          <a:p>
            <a:pPr>
              <a:lnSpc>
                <a:spcPts val="3450"/>
              </a:lnSpc>
              <a:spcAft>
                <a:spcPts val="900"/>
              </a:spcAft>
            </a:pPr>
            <a:r>
              <a:rPr lang="zh-TW" altLang="en-US" sz="2800" dirty="0">
                <a:latin typeface="微軟正黑體" panose="020B0604030504040204" pitchFamily="34" charset="-120"/>
                <a:ea typeface="微軟正黑體" panose="020B0604030504040204" pitchFamily="34" charset="-120"/>
              </a:rPr>
              <a:t>根據</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種族歧視條例</a:t>
            </a:r>
            <a:r>
              <a:rPr lang="en-US" altLang="zh-TW" sz="2800" dirty="0">
                <a:latin typeface="微軟正黑體" panose="020B0604030504040204" pitchFamily="34" charset="-120"/>
                <a:ea typeface="微軟正黑體" panose="020B0604030504040204" pitchFamily="34" charset="-120"/>
              </a:rPr>
              <a:t>》</a:t>
            </a:r>
            <a:r>
              <a:rPr lang="zh-TW" altLang="en-US" sz="2800" dirty="0">
                <a:latin typeface="微軟正黑體" panose="020B0604030504040204" pitchFamily="34" charset="-120"/>
                <a:ea typeface="微軟正黑體" panose="020B0604030504040204" pitchFamily="34" charset="-120"/>
              </a:rPr>
              <a:t>，</a:t>
            </a:r>
            <a:r>
              <a:rPr lang="zh-TW" altLang="en-US" sz="2800" dirty="0">
                <a:solidFill>
                  <a:srgbClr val="6204EC"/>
                </a:solidFill>
                <a:latin typeface="微軟正黑體" panose="020B0604030504040204" pitchFamily="34" charset="-120"/>
                <a:ea typeface="微軟正黑體" panose="020B0604030504040204" pitchFamily="34" charset="-120"/>
              </a:rPr>
              <a:t>基於種族給予較差待遇</a:t>
            </a:r>
            <a:r>
              <a:rPr lang="zh-TW" altLang="en-US" sz="2800" dirty="0">
                <a:latin typeface="微軟正黑體" panose="020B0604030504040204" pitchFamily="34" charset="-120"/>
                <a:ea typeface="微軟正黑體" panose="020B0604030504040204" pitchFamily="34" charset="-120"/>
              </a:rPr>
              <a:t>、作出種族</a:t>
            </a:r>
            <a:r>
              <a:rPr lang="zh-TW" altLang="en-US" sz="2800" dirty="0">
                <a:solidFill>
                  <a:srgbClr val="6204EC"/>
                </a:solidFill>
                <a:latin typeface="微軟正黑體" panose="020B0604030504040204" pitchFamily="34" charset="-120"/>
                <a:ea typeface="微軟正黑體" panose="020B0604030504040204" pitchFamily="34" charset="-120"/>
              </a:rPr>
              <a:t>騷擾</a:t>
            </a:r>
            <a:r>
              <a:rPr lang="zh-TW" altLang="en-US" sz="2800" dirty="0">
                <a:latin typeface="微軟正黑體" panose="020B0604030504040204" pitchFamily="34" charset="-120"/>
                <a:ea typeface="微軟正黑體" panose="020B0604030504040204" pitchFamily="34" charset="-120"/>
              </a:rPr>
              <a:t>和</a:t>
            </a:r>
            <a:r>
              <a:rPr lang="zh-TW" altLang="en-US" sz="2800" dirty="0">
                <a:solidFill>
                  <a:srgbClr val="6204EC"/>
                </a:solidFill>
                <a:latin typeface="微軟正黑體" panose="020B0604030504040204" pitchFamily="34" charset="-120"/>
                <a:ea typeface="微軟正黑體" panose="020B0604030504040204" pitchFamily="34" charset="-120"/>
              </a:rPr>
              <a:t>中傷</a:t>
            </a:r>
            <a:r>
              <a:rPr lang="zh-TW" altLang="en-US" sz="2800" dirty="0">
                <a:latin typeface="微軟正黑體" panose="020B0604030504040204" pitchFamily="34" charset="-120"/>
                <a:ea typeface="微軟正黑體" panose="020B0604030504040204" pitchFamily="34" charset="-120"/>
              </a:rPr>
              <a:t>，即屬</a:t>
            </a:r>
            <a:r>
              <a:rPr lang="zh-TW" altLang="en-US" sz="2800" b="1" dirty="0">
                <a:solidFill>
                  <a:srgbClr val="FF0000"/>
                </a:solidFill>
                <a:latin typeface="微軟正黑體" panose="020B0604030504040204" pitchFamily="34" charset="-120"/>
                <a:ea typeface="微軟正黑體" panose="020B0604030504040204" pitchFamily="34" charset="-120"/>
              </a:rPr>
              <a:t>違法</a:t>
            </a:r>
            <a:r>
              <a:rPr lang="zh-TW" altLang="en-US" sz="2800" dirty="0">
                <a:latin typeface="微軟正黑體" panose="020B0604030504040204" pitchFamily="34" charset="-120"/>
                <a:ea typeface="微軟正黑體" panose="020B0604030504040204" pitchFamily="34" charset="-120"/>
              </a:rPr>
              <a:t>。條例保障不同種族在生活或工作皆平等，</a:t>
            </a:r>
            <a:r>
              <a:rPr lang="zh-HK" altLang="en-US" sz="2800" dirty="0">
                <a:latin typeface="微軟正黑體" panose="020B0604030504040204" pitchFamily="34" charset="-120"/>
                <a:ea typeface="微軟正黑體" panose="020B0604030504040204" pitchFamily="34" charset="-120"/>
                <a:sym typeface="Wingdings" panose="05000000000000000000" pitchFamily="2" charset="2"/>
              </a:rPr>
              <a:t>有助</a:t>
            </a:r>
            <a:r>
              <a:rPr lang="zh-TW" altLang="en-US" sz="2800" dirty="0">
                <a:latin typeface="微軟正黑體" panose="020B0604030504040204" pitchFamily="34" charset="-120"/>
                <a:ea typeface="微軟正黑體" panose="020B0604030504040204" pitchFamily="34" charset="-120"/>
              </a:rPr>
              <a:t>豐富香港文化及增強國際間競爭力。</a:t>
            </a:r>
            <a:endParaRPr lang="en-US" altLang="zh-TW" sz="2800" dirty="0">
              <a:latin typeface="微軟正黑體" panose="020B0604030504040204" pitchFamily="34" charset="-120"/>
              <a:ea typeface="微軟正黑體" panose="020B0604030504040204" pitchFamily="34" charset="-120"/>
            </a:endParaRPr>
          </a:p>
          <a:p>
            <a:pPr>
              <a:lnSpc>
                <a:spcPts val="3450"/>
              </a:lnSpc>
              <a:spcAft>
                <a:spcPts val="1800"/>
              </a:spcAft>
            </a:pPr>
            <a:r>
              <a:rPr lang="zh-TW" altLang="en-US" sz="2800" dirty="0">
                <a:latin typeface="微軟正黑體" panose="020B0604030504040204" pitchFamily="34" charset="-120"/>
                <a:ea typeface="微軟正黑體" panose="020B0604030504040204" pitchFamily="34" charset="-120"/>
              </a:rPr>
              <a:t>現時，少數族裔佔香港人口</a:t>
            </a:r>
            <a:r>
              <a:rPr lang="en-CA" altLang="zh-TW" sz="2800" dirty="0">
                <a:latin typeface="微軟正黑體" panose="020B0604030504040204" pitchFamily="34" charset="-120"/>
                <a:ea typeface="微軟正黑體" panose="020B0604030504040204" pitchFamily="34" charset="-120"/>
              </a:rPr>
              <a:t>5%</a:t>
            </a:r>
            <a:r>
              <a:rPr lang="zh-TW" altLang="en-US" sz="2800" dirty="0">
                <a:latin typeface="微軟正黑體" panose="020B0604030504040204" pitchFamily="34" charset="-120"/>
                <a:ea typeface="微軟正黑體" panose="020B0604030504040204" pitchFamily="34" charset="-120"/>
              </a:rPr>
              <a:t>。</a:t>
            </a:r>
            <a:r>
              <a:rPr lang="zh-TW" altLang="zh-HK" sz="2800" dirty="0">
                <a:latin typeface="微軟正黑體" panose="020B0604030504040204" pitchFamily="34" charset="-120"/>
                <a:ea typeface="微軟正黑體" panose="020B0604030504040204" pitchFamily="34" charset="-120"/>
              </a:rPr>
              <a:t>由於</a:t>
            </a:r>
            <a:r>
              <a:rPr lang="zh-TW" altLang="en-US" sz="2800" dirty="0">
                <a:solidFill>
                  <a:srgbClr val="6204EC"/>
                </a:solidFill>
                <a:latin typeface="微軟正黑體" panose="020B0604030504040204" pitchFamily="34" charset="-120"/>
                <a:ea typeface="微軟正黑體" panose="020B0604030504040204" pitchFamily="34" charset="-120"/>
              </a:rPr>
              <a:t>不熟悉</a:t>
            </a:r>
            <a:r>
              <a:rPr lang="zh-TW" altLang="en-US" sz="2800" dirty="0">
                <a:latin typeface="微軟正黑體" panose="020B0604030504040204" pitchFamily="34" charset="-120"/>
                <a:ea typeface="微軟正黑體" panose="020B0604030504040204" pitchFamily="34" charset="-120"/>
              </a:rPr>
              <a:t>某些族群的風俗、文化和語言，使人產生</a:t>
            </a:r>
            <a:r>
              <a:rPr lang="zh-TW" altLang="en-US" sz="2800" dirty="0">
                <a:solidFill>
                  <a:srgbClr val="6204EC"/>
                </a:solidFill>
                <a:latin typeface="微軟正黑體" panose="020B0604030504040204" pitchFamily="34" charset="-120"/>
                <a:ea typeface="微軟正黑體" panose="020B0604030504040204" pitchFamily="34" charset="-120"/>
              </a:rPr>
              <a:t>偏見</a:t>
            </a:r>
            <a:r>
              <a:rPr lang="zh-TW" altLang="en-US" sz="2800" dirty="0">
                <a:latin typeface="微軟正黑體" panose="020B0604030504040204" pitchFamily="34" charset="-120"/>
                <a:ea typeface="微軟正黑體" panose="020B0604030504040204" pitchFamily="34" charset="-120"/>
              </a:rPr>
              <a:t>和</a:t>
            </a:r>
            <a:r>
              <a:rPr lang="zh-TW" altLang="en-US" sz="2800" dirty="0">
                <a:solidFill>
                  <a:srgbClr val="6204EC"/>
                </a:solidFill>
                <a:latin typeface="微軟正黑體" panose="020B0604030504040204" pitchFamily="34" charset="-120"/>
                <a:ea typeface="微軟正黑體" panose="020B0604030504040204" pitchFamily="34" charset="-120"/>
              </a:rPr>
              <a:t>定型</a:t>
            </a:r>
            <a:r>
              <a:rPr lang="zh-TW" altLang="en-US" sz="2800" dirty="0">
                <a:latin typeface="微軟正黑體" panose="020B0604030504040204" pitchFamily="34" charset="-120"/>
                <a:ea typeface="微軟正黑體" panose="020B0604030504040204" pitchFamily="34" charset="-120"/>
              </a:rPr>
              <a:t>的看法。有時引致歧視、騷擾及中傷。</a:t>
            </a:r>
            <a:endParaRPr lang="en-US" altLang="zh-TW" sz="2800" dirty="0">
              <a:latin typeface="微軟正黑體" panose="020B0604030504040204" pitchFamily="34" charset="-120"/>
              <a:ea typeface="微軟正黑體" panose="020B0604030504040204" pitchFamily="34" charset="-120"/>
            </a:endParaRPr>
          </a:p>
          <a:p>
            <a:pPr marL="0" indent="0" algn="r">
              <a:lnSpc>
                <a:spcPts val="3450"/>
              </a:lnSpc>
              <a:spcAft>
                <a:spcPts val="1800"/>
              </a:spcAft>
              <a:buNone/>
            </a:pPr>
            <a:r>
              <a:rPr lang="en-US" altLang="zh-TW" sz="2400" dirty="0">
                <a:latin typeface="微軟正黑體" panose="020B0604030504040204" pitchFamily="34" charset="-120"/>
                <a:ea typeface="微軟正黑體" panose="020B0604030504040204" pitchFamily="34" charset="-120"/>
              </a:rPr>
              <a:t>              </a:t>
            </a:r>
            <a:r>
              <a:rPr lang="en-US" altLang="zh-TW" sz="2000" dirty="0" smtClean="0">
                <a:latin typeface="微軟正黑體" panose="020B0604030504040204" pitchFamily="34" charset="-120"/>
                <a:ea typeface="微軟正黑體" panose="020B0604030504040204" pitchFamily="34" charset="-120"/>
              </a:rPr>
              <a:t>(</a:t>
            </a:r>
            <a:r>
              <a:rPr lang="zh-TW" altLang="en-US" sz="2000" dirty="0">
                <a:latin typeface="微軟正黑體" panose="020B0604030504040204" pitchFamily="34" charset="-120"/>
                <a:ea typeface="微軟正黑體" panose="020B0604030504040204" pitchFamily="34" charset="-120"/>
              </a:rPr>
              <a:t>資料來源：平等機會委員會網站 </a:t>
            </a:r>
            <a:r>
              <a:rPr lang="en-US" altLang="zh-TW" sz="1600" dirty="0">
                <a:latin typeface="微軟正黑體" panose="020B0604030504040204" pitchFamily="34" charset="-120"/>
                <a:ea typeface="微軟正黑體" panose="020B0604030504040204" pitchFamily="34" charset="-120"/>
              </a:rPr>
              <a:t>https://www.eoc.org.hk/)</a:t>
            </a:r>
          </a:p>
          <a:p>
            <a:pPr>
              <a:lnSpc>
                <a:spcPct val="150000"/>
              </a:lnSpc>
            </a:pPr>
            <a:endParaRPr lang="zh-HK" altLang="en-US" sz="1600" dirty="0">
              <a:latin typeface="微軟正黑體" panose="020B0604030504040204" pitchFamily="34" charset="-120"/>
              <a:ea typeface="微軟正黑體" panose="020B0604030504040204" pitchFamily="34" charset="-120"/>
            </a:endParaRPr>
          </a:p>
        </p:txBody>
      </p:sp>
      <p:pic>
        <p:nvPicPr>
          <p:cNvPr id="8" name="Google Shape;211;p8"/>
          <p:cNvPicPr preferRelativeResize="0"/>
          <p:nvPr/>
        </p:nvPicPr>
        <p:blipFill rotWithShape="1">
          <a:blip r:embed="rId3">
            <a:alphaModFix/>
          </a:blip>
          <a:srcRect/>
          <a:stretch/>
        </p:blipFill>
        <p:spPr>
          <a:xfrm>
            <a:off x="7709157" y="5522005"/>
            <a:ext cx="1221755" cy="1221755"/>
          </a:xfrm>
          <a:prstGeom prst="rect">
            <a:avLst/>
          </a:prstGeom>
          <a:noFill/>
          <a:ln>
            <a:noFill/>
          </a:ln>
        </p:spPr>
      </p:pic>
      <p:pic>
        <p:nvPicPr>
          <p:cNvPr id="7" name="圖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9767" y="4884572"/>
            <a:ext cx="1429042" cy="1859188"/>
          </a:xfrm>
          <a:prstGeom prst="rect">
            <a:avLst/>
          </a:prstGeom>
        </p:spPr>
      </p:pic>
      <p:sp>
        <p:nvSpPr>
          <p:cNvPr id="9" name="文字方塊 8"/>
          <p:cNvSpPr txBox="1"/>
          <p:nvPr/>
        </p:nvSpPr>
        <p:spPr>
          <a:xfrm>
            <a:off x="4761874" y="6452971"/>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37911861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421200" y="784609"/>
            <a:ext cx="6447501" cy="388307"/>
          </a:xfrm>
        </p:spPr>
        <p:txBody>
          <a:bodyPr>
            <a:noAutofit/>
          </a:bodyPr>
          <a:lstStyle/>
          <a:p>
            <a:r>
              <a:rPr lang="zh-TW" altLang="en-US" sz="3200" b="1" dirty="0">
                <a:solidFill>
                  <a:srgbClr val="C00000"/>
                </a:solidFill>
                <a:latin typeface="微軟正黑體" panose="020B0604030504040204" pitchFamily="34" charset="-120"/>
                <a:ea typeface="微軟正黑體" panose="020B0604030504040204" pitchFamily="34" charset="-120"/>
              </a:rPr>
              <a:t>教師參考</a:t>
            </a:r>
            <a:r>
              <a:rPr lang="zh-TW" altLang="en-US" sz="3200" b="1" dirty="0" smtClean="0">
                <a:solidFill>
                  <a:srgbClr val="C00000"/>
                </a:solidFill>
                <a:latin typeface="微軟正黑體" panose="020B0604030504040204" pitchFamily="34" charset="-120"/>
                <a:ea typeface="微軟正黑體" panose="020B0604030504040204" pitchFamily="34" charset="-120"/>
              </a:rPr>
              <a:t>資料</a:t>
            </a:r>
            <a:r>
              <a:rPr lang="zh-TW" altLang="en-US" sz="3200" b="1" dirty="0">
                <a:solidFill>
                  <a:srgbClr val="C00000"/>
                </a:solidFill>
                <a:latin typeface="微軟正黑體" panose="020B0604030504040204" pitchFamily="34" charset="-120"/>
                <a:ea typeface="微軟正黑體" panose="020B0604030504040204" pitchFamily="34" charset="-120"/>
              </a:rPr>
              <a:t/>
            </a:r>
            <a:br>
              <a:rPr lang="zh-TW" altLang="en-US" sz="3200" b="1" dirty="0">
                <a:solidFill>
                  <a:srgbClr val="C00000"/>
                </a:solidFill>
                <a:latin typeface="微軟正黑體" panose="020B0604030504040204" pitchFamily="34" charset="-120"/>
                <a:ea typeface="微軟正黑體" panose="020B0604030504040204" pitchFamily="34" charset="-120"/>
              </a:rPr>
            </a:br>
            <a:endParaRPr lang="zh-HK" altLang="en-US" sz="3200" b="1" dirty="0">
              <a:solidFill>
                <a:srgbClr val="C00000"/>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1"/>
          </p:nvPr>
        </p:nvSpPr>
        <p:spPr>
          <a:xfrm>
            <a:off x="220006" y="3940826"/>
            <a:ext cx="8426283" cy="2689957"/>
          </a:xfrm>
          <a:solidFill>
            <a:srgbClr val="FAF2CE"/>
          </a:solidFill>
          <a:ln>
            <a:solidFill>
              <a:schemeClr val="accent1"/>
            </a:solidFill>
          </a:ln>
        </p:spPr>
        <p:txBody>
          <a:bodyPr>
            <a:noAutofit/>
          </a:bodyPr>
          <a:lstStyle/>
          <a:p>
            <a:pPr algn="just">
              <a:lnSpc>
                <a:spcPts val="3500"/>
              </a:lnSpc>
              <a:spcBef>
                <a:spcPts val="600"/>
              </a:spcBef>
              <a:spcAft>
                <a:spcPts val="600"/>
              </a:spcAft>
            </a:pPr>
            <a:r>
              <a:rPr lang="zh-TW" altLang="en-US" sz="2800" dirty="0">
                <a:latin typeface="微軟正黑體" panose="020B0604030504040204" pitchFamily="34" charset="-120"/>
                <a:ea typeface="微軟正黑體" panose="020B0604030504040204" pitchFamily="34" charset="-120"/>
              </a:rPr>
              <a:t>因他人殘疾而</a:t>
            </a:r>
            <a:r>
              <a:rPr lang="zh-TW" altLang="en-US" sz="2800" dirty="0">
                <a:solidFill>
                  <a:srgbClr val="FF0000"/>
                </a:solidFill>
                <a:latin typeface="微軟正黑體" panose="020B0604030504040204" pitchFamily="34" charset="-120"/>
                <a:ea typeface="微軟正黑體" panose="020B0604030504040204" pitchFamily="34" charset="-120"/>
              </a:rPr>
              <a:t>作出不受歡迎行為</a:t>
            </a:r>
            <a:r>
              <a:rPr lang="zh-TW" altLang="en-US" sz="2800" dirty="0" smtClean="0">
                <a:latin typeface="微軟正黑體" panose="020B0604030504040204" pitchFamily="34" charset="-120"/>
                <a:ea typeface="微軟正黑體" panose="020B0604030504040204" pitchFamily="34" charset="-120"/>
              </a:rPr>
              <a:t>，</a:t>
            </a:r>
            <a:r>
              <a:rPr lang="en-CA" altLang="zh-TW" sz="2800" dirty="0" smtClean="0">
                <a:solidFill>
                  <a:srgbClr val="FF0000"/>
                </a:solidFill>
                <a:latin typeface="微軟正黑體" panose="020B0604030504040204" pitchFamily="34" charset="-120"/>
                <a:ea typeface="微軟正黑體" panose="020B0604030504040204" pitchFamily="34" charset="-120"/>
              </a:rPr>
              <a:t> </a:t>
            </a:r>
            <a:r>
              <a:rPr lang="zh-TW" altLang="en-US" sz="2800" dirty="0" smtClean="0">
                <a:latin typeface="微軟正黑體" panose="020B0604030504040204" pitchFamily="34" charset="-120"/>
                <a:ea typeface="微軟正黑體" panose="020B0604030504040204" pitchFamily="34" charset="-120"/>
              </a:rPr>
              <a:t>一般</a:t>
            </a:r>
            <a:r>
              <a:rPr lang="zh-TW" altLang="en-US" sz="2800" dirty="0">
                <a:latin typeface="微軟正黑體" panose="020B0604030504040204" pitchFamily="34" charset="-120"/>
                <a:ea typeface="微軟正黑體" panose="020B0604030504040204" pitchFamily="34" charset="-120"/>
              </a:rPr>
              <a:t>人也覺得有</a:t>
            </a:r>
            <a:r>
              <a:rPr lang="zh-TW" altLang="en-US" sz="2800" dirty="0">
                <a:solidFill>
                  <a:srgbClr val="FF0000"/>
                </a:solidFill>
                <a:latin typeface="微軟正黑體" panose="020B0604030504040204" pitchFamily="34" charset="-120"/>
                <a:ea typeface="微軟正黑體" panose="020B0604030504040204" pitchFamily="34" charset="-120"/>
              </a:rPr>
              <a:t>冒犯</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侮辱</a:t>
            </a:r>
            <a:r>
              <a:rPr lang="en-US" altLang="zh-TW" sz="2800" dirty="0">
                <a:solidFill>
                  <a:srgbClr val="FF0000"/>
                </a:solidFill>
                <a:latin typeface="微軟正黑體" panose="020B0604030504040204" pitchFamily="34" charset="-120"/>
                <a:ea typeface="微軟正黑體" panose="020B0604030504040204" pitchFamily="34" charset="-120"/>
              </a:rPr>
              <a:t>/</a:t>
            </a:r>
            <a:r>
              <a:rPr lang="zh-TW" altLang="en-US" sz="2800" dirty="0">
                <a:solidFill>
                  <a:srgbClr val="FF0000"/>
                </a:solidFill>
                <a:latin typeface="微軟正黑體" panose="020B0604030504040204" pitchFamily="34" charset="-120"/>
                <a:ea typeface="微軟正黑體" panose="020B0604030504040204" pitchFamily="34" charset="-120"/>
              </a:rPr>
              <a:t>驚嚇</a:t>
            </a:r>
            <a:r>
              <a:rPr lang="zh-TW" altLang="en-US" sz="2800" dirty="0">
                <a:latin typeface="微軟正黑體" panose="020B0604030504040204" pitchFamily="34" charset="-120"/>
                <a:ea typeface="微軟正黑體" panose="020B0604030504040204" pitchFamily="34" charset="-120"/>
              </a:rPr>
              <a:t>成分</a:t>
            </a:r>
            <a:r>
              <a:rPr lang="zh-TW" altLang="en-US" sz="2800" dirty="0" smtClean="0">
                <a:latin typeface="微軟正黑體" panose="020B0604030504040204" pitchFamily="34" charset="-120"/>
                <a:ea typeface="微軟正黑體" panose="020B0604030504040204" pitchFamily="34" charset="-120"/>
              </a:rPr>
              <a:t>，該</a:t>
            </a:r>
            <a:r>
              <a:rPr lang="zh-TW" altLang="en-US" sz="2800" dirty="0">
                <a:latin typeface="微軟正黑體" panose="020B0604030504040204" pitchFamily="34" charset="-120"/>
                <a:ea typeface="微軟正黑體" panose="020B0604030504040204" pitchFamily="34" charset="-120"/>
              </a:rPr>
              <a:t>行為便是</a:t>
            </a:r>
            <a:r>
              <a:rPr lang="zh-TW" altLang="en-US" sz="2800" b="1" dirty="0">
                <a:solidFill>
                  <a:srgbClr val="FF0000"/>
                </a:solidFill>
                <a:latin typeface="微軟正黑體" panose="020B0604030504040204" pitchFamily="34" charset="-120"/>
                <a:ea typeface="微軟正黑體" panose="020B0604030504040204" pitchFamily="34" charset="-120"/>
              </a:rPr>
              <a:t>騷擾</a:t>
            </a:r>
            <a:r>
              <a:rPr lang="zh-TW" altLang="en-US" sz="2800" dirty="0">
                <a:latin typeface="微軟正黑體" panose="020B0604030504040204" pitchFamily="34" charset="-120"/>
                <a:ea typeface="微軟正黑體" panose="020B0604030504040204" pitchFamily="34" charset="-120"/>
              </a:rPr>
              <a:t>，如針對某人殘疾出言侮辱</a:t>
            </a:r>
            <a:r>
              <a:rPr lang="en-US" altLang="zh-TW" sz="2800" dirty="0">
                <a:latin typeface="微軟正黑體" panose="020B0604030504040204" pitchFamily="34" charset="-120"/>
                <a:ea typeface="微軟正黑體" panose="020B0604030504040204" pitchFamily="34" charset="-120"/>
              </a:rPr>
              <a:t>/ </a:t>
            </a:r>
            <a:r>
              <a:rPr lang="zh-TW" altLang="en-US" sz="2800" dirty="0">
                <a:latin typeface="微軟正黑體" panose="020B0604030504040204" pitchFamily="34" charset="-120"/>
                <a:ea typeface="微軟正黑體" panose="020B0604030504040204" pitchFamily="34" charset="-120"/>
              </a:rPr>
              <a:t>說冒犯笑話是違法的。</a:t>
            </a:r>
            <a:r>
              <a:rPr lang="en-CA" altLang="zh-TW" sz="2800" dirty="0">
                <a:latin typeface="微軟正黑體" panose="020B0604030504040204" pitchFamily="34" charset="-120"/>
                <a:ea typeface="微軟正黑體" panose="020B0604030504040204" pitchFamily="34" charset="-120"/>
              </a:rPr>
              <a:t> </a:t>
            </a:r>
          </a:p>
          <a:p>
            <a:pPr algn="just">
              <a:lnSpc>
                <a:spcPts val="3500"/>
              </a:lnSpc>
              <a:spcBef>
                <a:spcPts val="600"/>
              </a:spcBef>
              <a:spcAft>
                <a:spcPts val="600"/>
              </a:spcAft>
            </a:pPr>
            <a:r>
              <a:rPr lang="zh-TW" altLang="zh-HK" sz="2800" dirty="0">
                <a:latin typeface="微軟正黑體" panose="020B0604030504040204" pitchFamily="34" charset="-120"/>
                <a:ea typeface="微軟正黑體" panose="020B0604030504040204" pitchFamily="34" charset="-120"/>
              </a:rPr>
              <a:t>透過</a:t>
            </a:r>
            <a:r>
              <a:rPr lang="zh-TW" altLang="zh-HK" sz="2800" dirty="0">
                <a:solidFill>
                  <a:srgbClr val="FF0000"/>
                </a:solidFill>
                <a:latin typeface="微軟正黑體" panose="020B0604030504040204" pitchFamily="34" charset="-120"/>
                <a:ea typeface="微軟正黑體" panose="020B0604030504040204" pitchFamily="34" charset="-120"/>
              </a:rPr>
              <a:t>公開</a:t>
            </a:r>
            <a:r>
              <a:rPr lang="zh-TW" altLang="zh-HK" sz="2800" dirty="0">
                <a:latin typeface="微軟正黑體" panose="020B0604030504040204" pitchFamily="34" charset="-120"/>
                <a:ea typeface="微軟正黑體" panose="020B0604030504040204" pitchFamily="34" charset="-120"/>
              </a:rPr>
              <a:t>活動</a:t>
            </a:r>
            <a:r>
              <a:rPr lang="zh-TW" altLang="zh-HK" sz="2800" dirty="0">
                <a:solidFill>
                  <a:srgbClr val="FF0000"/>
                </a:solidFill>
                <a:latin typeface="微軟正黑體" panose="020B0604030504040204" pitchFamily="34" charset="-120"/>
                <a:ea typeface="微軟正黑體" panose="020B0604030504040204" pitchFamily="34" charset="-120"/>
              </a:rPr>
              <a:t>煽動</a:t>
            </a:r>
            <a:r>
              <a:rPr lang="zh-TW" altLang="zh-HK" sz="2800" dirty="0">
                <a:latin typeface="微軟正黑體" panose="020B0604030504040204" pitchFamily="34" charset="-120"/>
                <a:ea typeface="微軟正黑體" panose="020B0604030504040204" pitchFamily="34" charset="-120"/>
              </a:rPr>
              <a:t>對殘疾人士</a:t>
            </a:r>
            <a:r>
              <a:rPr lang="zh-TW" altLang="zh-HK" sz="2800" dirty="0">
                <a:solidFill>
                  <a:srgbClr val="FF0000"/>
                </a:solidFill>
                <a:latin typeface="微軟正黑體" panose="020B0604030504040204" pitchFamily="34" charset="-120"/>
                <a:ea typeface="微軟正黑體" panose="020B0604030504040204" pitchFamily="34" charset="-120"/>
              </a:rPr>
              <a:t>仇恨</a:t>
            </a:r>
            <a:r>
              <a:rPr lang="en-US" altLang="zh-TW" sz="2800" dirty="0">
                <a:latin typeface="微軟正黑體" panose="020B0604030504040204" pitchFamily="34" charset="-120"/>
                <a:ea typeface="微軟正黑體" panose="020B0604030504040204" pitchFamily="34" charset="-120"/>
              </a:rPr>
              <a:t>/</a:t>
            </a:r>
            <a:r>
              <a:rPr lang="zh-TW" altLang="zh-HK" sz="2800" dirty="0">
                <a:latin typeface="微軟正黑體" panose="020B0604030504040204" pitchFamily="34" charset="-120"/>
                <a:ea typeface="微軟正黑體" panose="020B0604030504040204" pitchFamily="34" charset="-120"/>
              </a:rPr>
              <a:t>嚴重</a:t>
            </a:r>
            <a:r>
              <a:rPr lang="zh-TW" altLang="zh-HK" sz="2800" dirty="0">
                <a:solidFill>
                  <a:srgbClr val="FF0000"/>
                </a:solidFill>
                <a:latin typeface="微軟正黑體" panose="020B0604030504040204" pitchFamily="34" charset="-120"/>
                <a:ea typeface="微軟正黑體" panose="020B0604030504040204" pitchFamily="34" charset="-120"/>
              </a:rPr>
              <a:t>鄙視</a:t>
            </a:r>
            <a:r>
              <a:rPr lang="en-US" altLang="zh-TW" sz="2800" dirty="0">
                <a:solidFill>
                  <a:srgbClr val="BA06A5"/>
                </a:solidFill>
                <a:latin typeface="微軟正黑體" panose="020B0604030504040204" pitchFamily="34" charset="-120"/>
                <a:ea typeface="微軟正黑體" panose="020B0604030504040204" pitchFamily="34" charset="-120"/>
              </a:rPr>
              <a:t>/</a:t>
            </a:r>
            <a:r>
              <a:rPr lang="zh-TW" altLang="zh-HK" sz="2800" dirty="0">
                <a:latin typeface="微軟正黑體" panose="020B0604030504040204" pitchFamily="34" charset="-120"/>
                <a:ea typeface="微軟正黑體" panose="020B0604030504040204" pitchFamily="34" charset="-120"/>
              </a:rPr>
              <a:t>強烈</a:t>
            </a:r>
            <a:r>
              <a:rPr lang="zh-TW" altLang="zh-HK" sz="2800" dirty="0">
                <a:solidFill>
                  <a:srgbClr val="FF0000"/>
                </a:solidFill>
                <a:latin typeface="微軟正黑體" panose="020B0604030504040204" pitchFamily="34" charset="-120"/>
                <a:ea typeface="微軟正黑體" panose="020B0604030504040204" pitchFamily="34" charset="-120"/>
              </a:rPr>
              <a:t>嘲諷</a:t>
            </a:r>
            <a:r>
              <a:rPr lang="zh-TW" altLang="zh-HK" sz="2800" dirty="0">
                <a:latin typeface="微軟正黑體" panose="020B0604030504040204" pitchFamily="34" charset="-120"/>
                <a:ea typeface="微軟正黑體" panose="020B0604030504040204" pitchFamily="34" charset="-120"/>
              </a:rPr>
              <a:t>，稱為</a:t>
            </a:r>
            <a:r>
              <a:rPr lang="zh-TW" altLang="zh-HK" sz="2800" b="1" dirty="0">
                <a:solidFill>
                  <a:srgbClr val="FF0000"/>
                </a:solidFill>
                <a:latin typeface="微軟正黑體" panose="020B0604030504040204" pitchFamily="34" charset="-120"/>
                <a:ea typeface="微軟正黑體" panose="020B0604030504040204" pitchFamily="34" charset="-120"/>
              </a:rPr>
              <a:t>中傷</a:t>
            </a:r>
            <a:r>
              <a:rPr lang="zh-TW" altLang="zh-HK" sz="2800" dirty="0" smtClean="0">
                <a:latin typeface="微軟正黑體" panose="020B0604030504040204" pitchFamily="34" charset="-120"/>
                <a:ea typeface="微軟正黑體" panose="020B0604030504040204" pitchFamily="34" charset="-120"/>
              </a:rPr>
              <a:t>。</a:t>
            </a:r>
            <a:r>
              <a:rPr lang="en-CA" altLang="zh-TW" sz="2800" dirty="0" smtClean="0">
                <a:latin typeface="微軟正黑體" panose="020B0604030504040204" pitchFamily="34" charset="-120"/>
                <a:ea typeface="微軟正黑體" panose="020B0604030504040204" pitchFamily="34" charset="-120"/>
              </a:rPr>
              <a:t>        </a:t>
            </a:r>
            <a:endParaRPr lang="zh-TW" altLang="en-US" sz="2800" dirty="0">
              <a:latin typeface="微軟正黑體" panose="020B0604030504040204" pitchFamily="34" charset="-120"/>
              <a:ea typeface="微軟正黑體" panose="020B0604030504040204" pitchFamily="34" charset="-120"/>
            </a:endParaRPr>
          </a:p>
          <a:p>
            <a:pPr marL="0" indent="0">
              <a:lnSpc>
                <a:spcPct val="150000"/>
              </a:lnSpc>
              <a:buNone/>
            </a:pPr>
            <a:endParaRPr lang="zh-HK" altLang="en-US" sz="1000" dirty="0">
              <a:latin typeface="微軟正黑體" panose="020B0604030504040204" pitchFamily="34" charset="-120"/>
              <a:ea typeface="微軟正黑體" panose="020B0604030504040204" pitchFamily="34" charset="-120"/>
            </a:endParaRPr>
          </a:p>
        </p:txBody>
      </p:sp>
      <p:sp>
        <p:nvSpPr>
          <p:cNvPr id="6" name="內容版面配置區 2"/>
          <p:cNvSpPr txBox="1">
            <a:spLocks/>
          </p:cNvSpPr>
          <p:nvPr/>
        </p:nvSpPr>
        <p:spPr>
          <a:xfrm>
            <a:off x="220006" y="1128051"/>
            <a:ext cx="8426283" cy="2599958"/>
          </a:xfrm>
          <a:prstGeom prst="rect">
            <a:avLst/>
          </a:prstGeom>
          <a:solidFill>
            <a:srgbClr val="FAF2CE"/>
          </a:solidFill>
          <a:ln>
            <a:solidFill>
              <a:schemeClr val="accent1"/>
            </a:solidFill>
          </a:ln>
        </p:spPr>
        <p:txBody>
          <a:bodyPr vert="horz" lIns="68580" tIns="34290" rIns="68580" bIns="3429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a:lnSpc>
                <a:spcPts val="3000"/>
              </a:lnSpc>
              <a:buFont typeface="Wingdings" panose="05000000000000000000" pitchFamily="2" charset="2"/>
              <a:buChar char="Ø"/>
            </a:pPr>
            <a:r>
              <a:rPr lang="zh-TW" altLang="en-US" sz="2800" b="1" dirty="0">
                <a:solidFill>
                  <a:srgbClr val="0723F3"/>
                </a:solidFill>
                <a:latin typeface="微軟正黑體" panose="020B0604030504040204" pitchFamily="34" charset="-120"/>
                <a:ea typeface="微軟正黑體" panose="020B0604030504040204" pitchFamily="34" charset="-120"/>
              </a:rPr>
              <a:t>直接歧視 </a:t>
            </a:r>
            <a:r>
              <a:rPr lang="en-CA" altLang="zh-TW" sz="2800" dirty="0" smtClean="0">
                <a:latin typeface="微軟正黑體" panose="020B0604030504040204" pitchFamily="34" charset="-120"/>
                <a:ea typeface="微軟正黑體" panose="020B0604030504040204" pitchFamily="34" charset="-120"/>
              </a:rPr>
              <a:t>:</a:t>
            </a:r>
            <a:r>
              <a:rPr lang="zh-TW" altLang="en-US" sz="2800" dirty="0" smtClean="0">
                <a:latin typeface="微軟正黑體" panose="020B0604030504040204" pitchFamily="34" charset="-120"/>
                <a:ea typeface="微軟正黑體" panose="020B0604030504040204" pitchFamily="34" charset="-120"/>
              </a:rPr>
              <a:t>殘疾</a:t>
            </a:r>
            <a:r>
              <a:rPr lang="zh-TW" altLang="en-US" sz="2800" dirty="0">
                <a:latin typeface="微軟正黑體" panose="020B0604030504040204" pitchFamily="34" charset="-120"/>
                <a:ea typeface="微軟正黑體" panose="020B0604030504040204" pitchFamily="34" charset="-120"/>
              </a:rPr>
              <a:t>人士</a:t>
            </a:r>
            <a:r>
              <a:rPr lang="zh-TW" altLang="en-US" sz="2800" dirty="0">
                <a:solidFill>
                  <a:srgbClr val="0723F3"/>
                </a:solidFill>
                <a:latin typeface="微軟正黑體" panose="020B0604030504040204" pitchFamily="34" charset="-120"/>
                <a:ea typeface="微軟正黑體" panose="020B0604030504040204" pitchFamily="34" charset="-120"/>
              </a:rPr>
              <a:t>因殘疾</a:t>
            </a:r>
            <a:r>
              <a:rPr lang="zh-TW" altLang="en-US" sz="2800" dirty="0" smtClean="0">
                <a:solidFill>
                  <a:schemeClr val="tx1"/>
                </a:solidFill>
                <a:latin typeface="微軟正黑體" panose="020B0604030504040204" pitchFamily="34" charset="-120"/>
                <a:ea typeface="微軟正黑體" panose="020B0604030504040204" pitchFamily="34" charset="-120"/>
              </a:rPr>
              <a:t>而</a:t>
            </a:r>
            <a:r>
              <a:rPr lang="zh-TW" altLang="en-US" sz="2800" dirty="0">
                <a:solidFill>
                  <a:srgbClr val="0723F3"/>
                </a:solidFill>
                <a:latin typeface="微軟正黑體" panose="020B0604030504040204" pitchFamily="34" charset="-120"/>
                <a:ea typeface="微軟正黑體" panose="020B0604030504040204" pitchFamily="34" charset="-120"/>
              </a:rPr>
              <a:t>受到</a:t>
            </a:r>
            <a:endParaRPr lang="en-US" altLang="zh-TW" sz="2800" dirty="0">
              <a:solidFill>
                <a:srgbClr val="0723F3"/>
              </a:solidFill>
              <a:latin typeface="微軟正黑體" panose="020B0604030504040204" pitchFamily="34" charset="-120"/>
              <a:ea typeface="微軟正黑體" panose="020B0604030504040204" pitchFamily="34" charset="-120"/>
            </a:endParaRPr>
          </a:p>
          <a:p>
            <a:pPr marL="0" indent="0">
              <a:lnSpc>
                <a:spcPts val="3000"/>
              </a:lnSpc>
              <a:buNone/>
            </a:pPr>
            <a:r>
              <a:rPr lang="zh-TW" altLang="en-US" sz="2800" dirty="0">
                <a:solidFill>
                  <a:srgbClr val="0723F3"/>
                </a:solidFill>
                <a:latin typeface="微軟正黑體" panose="020B0604030504040204" pitchFamily="34" charset="-120"/>
                <a:ea typeface="微軟正黑體" panose="020B0604030504040204" pitchFamily="34" charset="-120"/>
              </a:rPr>
              <a:t>                      較</a:t>
            </a:r>
            <a:r>
              <a:rPr lang="zh-TW" altLang="en-US" sz="2800" dirty="0" smtClean="0">
                <a:solidFill>
                  <a:schemeClr val="tx1"/>
                </a:solidFill>
                <a:latin typeface="微軟正黑體" panose="020B0604030504040204" pitchFamily="34" charset="-120"/>
                <a:ea typeface="微軟正黑體" panose="020B0604030504040204" pitchFamily="34" charset="-120"/>
              </a:rPr>
              <a:t>非</a:t>
            </a:r>
            <a:r>
              <a:rPr lang="zh-TW" altLang="en-US" sz="2800" dirty="0">
                <a:solidFill>
                  <a:schemeClr val="tx1"/>
                </a:solidFill>
                <a:latin typeface="微軟正黑體" panose="020B0604030504040204" pitchFamily="34" charset="-120"/>
                <a:ea typeface="微軟正黑體" panose="020B0604030504040204" pitchFamily="34" charset="-120"/>
              </a:rPr>
              <a:t>殘疾人士為</a:t>
            </a:r>
            <a:r>
              <a:rPr lang="zh-TW" altLang="en-US" sz="2800" dirty="0">
                <a:solidFill>
                  <a:srgbClr val="0723F3"/>
                </a:solidFill>
                <a:latin typeface="微軟正黑體" panose="020B0604030504040204" pitchFamily="34" charset="-120"/>
                <a:ea typeface="微軟正黑體" panose="020B0604030504040204" pitchFamily="34" charset="-120"/>
              </a:rPr>
              <a:t>差的待遇</a:t>
            </a:r>
            <a:r>
              <a:rPr lang="zh-TW" altLang="en-US" sz="2800" dirty="0">
                <a:latin typeface="微軟正黑體" panose="020B0604030504040204" pitchFamily="34" charset="-120"/>
                <a:ea typeface="微軟正黑體" panose="020B0604030504040204" pitchFamily="34" charset="-120"/>
              </a:rPr>
              <a:t>。</a:t>
            </a:r>
            <a:endParaRPr lang="en-CA" altLang="zh-TW" sz="2800" dirty="0">
              <a:latin typeface="微軟正黑體" panose="020B0604030504040204" pitchFamily="34" charset="-120"/>
              <a:ea typeface="微軟正黑體" panose="020B0604030504040204" pitchFamily="34" charset="-120"/>
            </a:endParaRPr>
          </a:p>
          <a:p>
            <a:pPr>
              <a:lnSpc>
                <a:spcPts val="3000"/>
              </a:lnSpc>
              <a:buFont typeface="Wingdings" panose="05000000000000000000" pitchFamily="2" charset="2"/>
              <a:buChar char="Ø"/>
            </a:pPr>
            <a:r>
              <a:rPr lang="en-CA" altLang="zh-TW" sz="2800" dirty="0">
                <a:latin typeface="微軟正黑體" panose="020B0604030504040204" pitchFamily="34" charset="-120"/>
                <a:ea typeface="微軟正黑體" panose="020B0604030504040204" pitchFamily="34" charset="-120"/>
              </a:rPr>
              <a:t> </a:t>
            </a:r>
            <a:r>
              <a:rPr lang="zh-TW" altLang="en-US" sz="2800" b="1" dirty="0" smtClean="0">
                <a:solidFill>
                  <a:srgbClr val="0723F3"/>
                </a:solidFill>
                <a:latin typeface="微軟正黑體" panose="020B0604030504040204" pitchFamily="34" charset="-120"/>
                <a:ea typeface="微軟正黑體" panose="020B0604030504040204" pitchFamily="34" charset="-120"/>
              </a:rPr>
              <a:t>間接</a:t>
            </a:r>
            <a:r>
              <a:rPr lang="zh-TW" altLang="en-US" sz="2800" b="1" dirty="0">
                <a:solidFill>
                  <a:srgbClr val="0723F3"/>
                </a:solidFill>
                <a:latin typeface="微軟正黑體" panose="020B0604030504040204" pitchFamily="34" charset="-120"/>
                <a:ea typeface="微軟正黑體" panose="020B0604030504040204" pitchFamily="34" charset="-120"/>
              </a:rPr>
              <a:t>歧視 </a:t>
            </a:r>
            <a:r>
              <a:rPr lang="en-CA" altLang="zh-TW" sz="2800" dirty="0">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向所有人</a:t>
            </a:r>
            <a:r>
              <a:rPr lang="zh-TW" altLang="en-US" sz="2800" dirty="0" smtClean="0">
                <a:latin typeface="微軟正黑體" panose="020B0604030504040204" pitchFamily="34" charset="-120"/>
                <a:ea typeface="微軟正黑體" panose="020B0604030504040204" pitchFamily="34" charset="-120"/>
              </a:rPr>
              <a:t>一律</a:t>
            </a:r>
            <a:r>
              <a:rPr lang="zh-TW" altLang="en-US" sz="2800" dirty="0">
                <a:solidFill>
                  <a:srgbClr val="0723F3"/>
                </a:solidFill>
                <a:latin typeface="微軟正黑體" panose="020B0604030504040204" pitchFamily="34" charset="-120"/>
                <a:ea typeface="微軟正黑體" panose="020B0604030504040204" pitchFamily="34" charset="-120"/>
              </a:rPr>
              <a:t>實施</a:t>
            </a:r>
            <a:r>
              <a:rPr lang="zh-TW" altLang="en-US" sz="2800" dirty="0" smtClean="0">
                <a:solidFill>
                  <a:srgbClr val="0723F3"/>
                </a:solidFill>
                <a:latin typeface="微軟正黑體" panose="020B0604030504040204" pitchFamily="34" charset="-120"/>
                <a:ea typeface="微軟正黑體" panose="020B0604030504040204" pitchFamily="34" charset="-120"/>
              </a:rPr>
              <a:t>劃一</a:t>
            </a:r>
            <a:r>
              <a:rPr lang="zh-TW" altLang="en-US" sz="2800" dirty="0">
                <a:solidFill>
                  <a:srgbClr val="0723F3"/>
                </a:solidFill>
                <a:latin typeface="微軟正黑體" panose="020B0604030504040204" pitchFamily="34" charset="-120"/>
                <a:ea typeface="微軟正黑體" panose="020B0604030504040204" pitchFamily="34" charset="-120"/>
              </a:rPr>
              <a:t>條件</a:t>
            </a:r>
            <a:r>
              <a:rPr lang="en-US" altLang="zh-TW" sz="2800" dirty="0">
                <a:solidFill>
                  <a:srgbClr val="0723F3"/>
                </a:solidFill>
                <a:latin typeface="微軟正黑體" panose="020B0604030504040204" pitchFamily="34" charset="-120"/>
                <a:ea typeface="微軟正黑體" panose="020B0604030504040204" pitchFamily="34" charset="-120"/>
              </a:rPr>
              <a:t>/</a:t>
            </a:r>
            <a:r>
              <a:rPr lang="zh-TW" altLang="en-US" sz="2800" dirty="0">
                <a:solidFill>
                  <a:srgbClr val="0723F3"/>
                </a:solidFill>
                <a:latin typeface="微軟正黑體" panose="020B0604030504040204" pitchFamily="34" charset="-120"/>
                <a:ea typeface="微軟正黑體" panose="020B0604030504040204" pitchFamily="34" charset="-120"/>
              </a:rPr>
              <a:t>要求</a:t>
            </a:r>
            <a:r>
              <a:rPr lang="zh-TW" altLang="en-US" sz="2800" dirty="0">
                <a:latin typeface="微軟正黑體" panose="020B0604030504040204" pitchFamily="34" charset="-120"/>
                <a:ea typeface="微軟正黑體" panose="020B0604030504040204" pitchFamily="34" charset="-120"/>
              </a:rPr>
              <a:t>，</a:t>
            </a:r>
            <a:endParaRPr lang="en-CA" altLang="zh-TW" sz="2800" dirty="0">
              <a:latin typeface="微軟正黑體" panose="020B0604030504040204" pitchFamily="34" charset="-120"/>
              <a:ea typeface="微軟正黑體" panose="020B0604030504040204" pitchFamily="34" charset="-120"/>
            </a:endParaRPr>
          </a:p>
          <a:p>
            <a:pPr marL="0" indent="0">
              <a:lnSpc>
                <a:spcPts val="3000"/>
              </a:lnSpc>
              <a:buNone/>
            </a:pPr>
            <a:r>
              <a:rPr lang="zh-TW" altLang="en-US" sz="2800" dirty="0">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實際上無充分理由需要加上，</a:t>
            </a:r>
            <a:endParaRPr lang="en-US" altLang="zh-TW" sz="2800" dirty="0">
              <a:solidFill>
                <a:schemeClr val="tx1"/>
              </a:solidFill>
              <a:latin typeface="微軟正黑體" panose="020B0604030504040204" pitchFamily="34" charset="-120"/>
              <a:ea typeface="微軟正黑體" panose="020B0604030504040204" pitchFamily="34" charset="-120"/>
            </a:endParaRPr>
          </a:p>
          <a:p>
            <a:pPr marL="0" indent="0">
              <a:lnSpc>
                <a:spcPts val="3000"/>
              </a:lnSpc>
              <a:spcAft>
                <a:spcPts val="2250"/>
              </a:spcAft>
              <a:buNone/>
            </a:pPr>
            <a:r>
              <a:rPr lang="en-US" altLang="zh-TW" sz="2800" dirty="0">
                <a:solidFill>
                  <a:schemeClr val="tx1"/>
                </a:solidFill>
                <a:latin typeface="微軟正黑體" panose="020B0604030504040204" pitchFamily="34" charset="-120"/>
                <a:ea typeface="微軟正黑體" panose="020B0604030504040204" pitchFamily="34" charset="-120"/>
              </a:rPr>
              <a:t>            </a:t>
            </a:r>
            <a:r>
              <a:rPr lang="zh-TW" altLang="en-US" sz="2800" dirty="0">
                <a:solidFill>
                  <a:schemeClr val="tx1"/>
                </a:solidFill>
                <a:latin typeface="微軟正黑體" panose="020B0604030504040204" pitchFamily="34" charset="-120"/>
                <a:ea typeface="微軟正黑體" panose="020B0604030504040204" pitchFamily="34" charset="-120"/>
              </a:rPr>
              <a:t>而這對殘疾</a:t>
            </a:r>
            <a:r>
              <a:rPr lang="zh-TW" altLang="en-US" sz="2800" dirty="0" smtClean="0">
                <a:solidFill>
                  <a:schemeClr val="tx1"/>
                </a:solidFill>
                <a:latin typeface="微軟正黑體" panose="020B0604030504040204" pitchFamily="34" charset="-120"/>
                <a:ea typeface="微軟正黑體" panose="020B0604030504040204" pitchFamily="34" charset="-120"/>
              </a:rPr>
              <a:t>人士造成</a:t>
            </a:r>
            <a:r>
              <a:rPr lang="zh-TW" altLang="en-US" sz="2800" dirty="0">
                <a:solidFill>
                  <a:schemeClr val="tx1"/>
                </a:solidFill>
                <a:latin typeface="微軟正黑體" panose="020B0604030504040204" pitchFamily="34" charset="-120"/>
                <a:ea typeface="微軟正黑體" panose="020B0604030504040204" pitchFamily="34" charset="-120"/>
              </a:rPr>
              <a:t>不利。</a:t>
            </a:r>
            <a:endParaRPr lang="en-CA" altLang="zh-TW" sz="2800" dirty="0">
              <a:solidFill>
                <a:schemeClr val="tx1"/>
              </a:solidFill>
              <a:latin typeface="微軟正黑體" panose="020B0604030504040204" pitchFamily="34" charset="-120"/>
              <a:ea typeface="微軟正黑體" panose="020B0604030504040204" pitchFamily="34" charset="-120"/>
            </a:endParaRPr>
          </a:p>
        </p:txBody>
      </p:sp>
      <p:pic>
        <p:nvPicPr>
          <p:cNvPr id="5" name="圖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6906" y="2188354"/>
            <a:ext cx="3065837" cy="1916148"/>
          </a:xfrm>
          <a:prstGeom prst="rect">
            <a:avLst/>
          </a:prstGeom>
        </p:spPr>
      </p:pic>
      <p:sp>
        <p:nvSpPr>
          <p:cNvPr id="7" name="文字方塊 6"/>
          <p:cNvSpPr txBox="1"/>
          <p:nvPr/>
        </p:nvSpPr>
        <p:spPr>
          <a:xfrm>
            <a:off x="6868701" y="6596390"/>
            <a:ext cx="2463815" cy="261610"/>
          </a:xfrm>
          <a:prstGeom prst="rect">
            <a:avLst/>
          </a:prstGeom>
          <a:noFill/>
        </p:spPr>
        <p:txBody>
          <a:bodyPr wrap="square" rtlCol="0">
            <a:spAutoFit/>
          </a:bodyPr>
          <a:lstStyle/>
          <a:p>
            <a:r>
              <a:rPr lang="en-US" altLang="zh-HK" sz="1100" dirty="0" smtClean="0"/>
              <a:t>Images: www.freepik.com</a:t>
            </a:r>
            <a:endParaRPr lang="zh-HK" altLang="en-US" sz="1100" dirty="0"/>
          </a:p>
        </p:txBody>
      </p:sp>
    </p:spTree>
    <p:extLst>
      <p:ext uri="{BB962C8B-B14F-4D97-AF65-F5344CB8AC3E}">
        <p14:creationId xmlns:p14="http://schemas.microsoft.com/office/powerpoint/2010/main" val="2601513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佈景主題">
  <a:themeElements>
    <a:clrScheme name="Office 佈景主題">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2419</TotalTime>
  <Words>1334</Words>
  <Application>Microsoft Office PowerPoint</Application>
  <PresentationFormat>如螢幕大小 (4:3)</PresentationFormat>
  <Paragraphs>94</Paragraphs>
  <Slides>11</Slides>
  <Notes>8</Notes>
  <HiddenSlides>0</HiddenSlides>
  <MMClips>0</MMClips>
  <ScaleCrop>false</ScaleCrop>
  <HeadingPairs>
    <vt:vector size="6" baseType="variant">
      <vt:variant>
        <vt:lpstr>使用字型</vt:lpstr>
      </vt:variant>
      <vt:variant>
        <vt:i4>10</vt:i4>
      </vt:variant>
      <vt:variant>
        <vt:lpstr>佈景主題</vt:lpstr>
      </vt:variant>
      <vt:variant>
        <vt:i4>3</vt:i4>
      </vt:variant>
      <vt:variant>
        <vt:lpstr>投影片標題</vt:lpstr>
      </vt:variant>
      <vt:variant>
        <vt:i4>11</vt:i4>
      </vt:variant>
    </vt:vector>
  </HeadingPairs>
  <TitlesOfParts>
    <vt:vector size="24" baseType="lpstr">
      <vt:lpstr>BiauKai</vt:lpstr>
      <vt:lpstr>微軟正黑體</vt:lpstr>
      <vt:lpstr>微軟正黑體</vt:lpstr>
      <vt:lpstr>新細明體</vt:lpstr>
      <vt:lpstr>Arial</vt:lpstr>
      <vt:lpstr>Calibri</vt:lpstr>
      <vt:lpstr>Calibri Light</vt:lpstr>
      <vt:lpstr>Trebuchet MS</vt:lpstr>
      <vt:lpstr>Wingdings</vt:lpstr>
      <vt:lpstr>Wingdings 3</vt:lpstr>
      <vt:lpstr>Office 佈景主題</vt:lpstr>
      <vt:lpstr>1_Office 佈景主題</vt:lpstr>
      <vt:lpstr>2_Office 佈景主題</vt:lpstr>
      <vt:lpstr>    生活事件事例 「我學會平等對待別人」 價值觀教育 初中至高中 教育局德育、公民及國民教育組製作 2020年6月</vt:lpstr>
      <vt:lpstr>PowerPoint 簡報</vt:lpstr>
      <vt:lpstr>PowerPoint 簡報</vt:lpstr>
      <vt:lpstr>PowerPoint 簡報</vt:lpstr>
      <vt:lpstr>討論資料</vt:lpstr>
      <vt:lpstr>討論焦點 </vt:lpstr>
      <vt:lpstr>討論焦點</vt:lpstr>
      <vt:lpstr>教師參考資料 </vt:lpstr>
      <vt:lpstr>教師參考資料 </vt:lpstr>
      <vt:lpstr>延展活動 (課後閱讀及反思)</vt:lpstr>
      <vt:lpstr>延展活動 (課後閱讀及反思)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LAM, Yuen-shan</cp:lastModifiedBy>
  <cp:revision>108</cp:revision>
  <dcterms:created xsi:type="dcterms:W3CDTF">2020-04-01T16:12:43Z</dcterms:created>
  <dcterms:modified xsi:type="dcterms:W3CDTF">2020-06-24T01:00:34Z</dcterms:modified>
</cp:coreProperties>
</file>